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</p:sldMasterIdLst>
  <p:sldIdLst>
    <p:sldId id="271" r:id="rId6"/>
    <p:sldId id="264" r:id="rId7"/>
    <p:sldId id="272" r:id="rId8"/>
    <p:sldId id="257" r:id="rId9"/>
    <p:sldId id="273" r:id="rId10"/>
    <p:sldId id="260" r:id="rId11"/>
    <p:sldId id="268" r:id="rId12"/>
    <p:sldId id="259" r:id="rId13"/>
    <p:sldId id="269" r:id="rId14"/>
    <p:sldId id="274" r:id="rId15"/>
    <p:sldId id="258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BBB5"/>
    <a:srgbClr val="00BF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15E857-099F-2BE4-ADE0-696ACA2C7463}" v="101" dt="2023-12-14T18:54:55.775"/>
    <p1510:client id="{44B14370-85BD-BC2A-750A-3C3A8C9A3CAD}" v="1" dt="2023-12-14T20:51:51.897"/>
    <p1510:client id="{C8C29747-7E3D-EFDE-7F7E-7B8E05A692D6}" v="8" dt="2023-12-14T18:00:07.9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57" autoAdjust="0"/>
    <p:restoredTop sz="94660"/>
  </p:normalViewPr>
  <p:slideViewPr>
    <p:cSldViewPr snapToGrid="0">
      <p:cViewPr>
        <p:scale>
          <a:sx n="60" d="100"/>
          <a:sy n="60" d="100"/>
        </p:scale>
        <p:origin x="90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ís Prado" userId="S::lais.prado@vitaebrasil.com.br::65de2978-d670-4460-a742-597d455f61ed" providerId="AD" clId="Web-{44B14370-85BD-BC2A-750A-3C3A8C9A3CAD}"/>
    <pc:docChg chg="modSld">
      <pc:chgData name="Laís Prado" userId="S::lais.prado@vitaebrasil.com.br::65de2978-d670-4460-a742-597d455f61ed" providerId="AD" clId="Web-{44B14370-85BD-BC2A-750A-3C3A8C9A3CAD}" dt="2023-12-14T20:51:51.897" v="0" actId="20577"/>
      <pc:docMkLst>
        <pc:docMk/>
      </pc:docMkLst>
      <pc:sldChg chg="modSp">
        <pc:chgData name="Laís Prado" userId="S::lais.prado@vitaebrasil.com.br::65de2978-d670-4460-a742-597d455f61ed" providerId="AD" clId="Web-{44B14370-85BD-BC2A-750A-3C3A8C9A3CAD}" dt="2023-12-14T20:51:51.897" v="0" actId="20577"/>
        <pc:sldMkLst>
          <pc:docMk/>
          <pc:sldMk cId="2701326295" sldId="258"/>
        </pc:sldMkLst>
        <pc:spChg chg="mod">
          <ac:chgData name="Laís Prado" userId="S::lais.prado@vitaebrasil.com.br::65de2978-d670-4460-a742-597d455f61ed" providerId="AD" clId="Web-{44B14370-85BD-BC2A-750A-3C3A8C9A3CAD}" dt="2023-12-14T20:51:51.897" v="0" actId="20577"/>
          <ac:spMkLst>
            <pc:docMk/>
            <pc:sldMk cId="2701326295" sldId="258"/>
            <ac:spMk id="3" creationId="{BC9FBCD0-1426-7CA8-2951-889650150152}"/>
          </ac:spMkLst>
        </pc:spChg>
      </pc:sldChg>
    </pc:docChg>
  </pc:docChgLst>
  <pc:docChgLst>
    <pc:chgData name="Laís Prado" userId="65de2978-d670-4460-a742-597d455f61ed" providerId="ADAL" clId="{BD372646-DEB9-44A7-BF43-4634F5D893DC}"/>
    <pc:docChg chg="undo custSel addSld delSld modSld sldOrd delMainMaster">
      <pc:chgData name="Laís Prado" userId="65de2978-d670-4460-a742-597d455f61ed" providerId="ADAL" clId="{BD372646-DEB9-44A7-BF43-4634F5D893DC}" dt="2023-12-14T20:50:51.631" v="3006" actId="1076"/>
      <pc:docMkLst>
        <pc:docMk/>
      </pc:docMkLst>
      <pc:sldChg chg="del">
        <pc:chgData name="Laís Prado" userId="65de2978-d670-4460-a742-597d455f61ed" providerId="ADAL" clId="{BD372646-DEB9-44A7-BF43-4634F5D893DC}" dt="2023-12-14T18:59:06.356" v="355" actId="47"/>
        <pc:sldMkLst>
          <pc:docMk/>
          <pc:sldMk cId="3525905043" sldId="256"/>
        </pc:sldMkLst>
      </pc:sldChg>
      <pc:sldChg chg="addSp delSp modSp mod delAnim modAnim">
        <pc:chgData name="Laís Prado" userId="65de2978-d670-4460-a742-597d455f61ed" providerId="ADAL" clId="{BD372646-DEB9-44A7-BF43-4634F5D893DC}" dt="2023-12-14T20:34:35.383" v="2558" actId="1076"/>
        <pc:sldMkLst>
          <pc:docMk/>
          <pc:sldMk cId="4238534901" sldId="257"/>
        </pc:sldMkLst>
        <pc:spChg chg="del">
          <ac:chgData name="Laís Prado" userId="65de2978-d670-4460-a742-597d455f61ed" providerId="ADAL" clId="{BD372646-DEB9-44A7-BF43-4634F5D893DC}" dt="2023-12-14T20:28:20.380" v="2185" actId="478"/>
          <ac:spMkLst>
            <pc:docMk/>
            <pc:sldMk cId="4238534901" sldId="257"/>
            <ac:spMk id="3" creationId="{04B240AF-8EF7-D4BE-24F0-E6E720812B65}"/>
          </ac:spMkLst>
        </pc:spChg>
        <pc:spChg chg="mod">
          <ac:chgData name="Laís Prado" userId="65de2978-d670-4460-a742-597d455f61ed" providerId="ADAL" clId="{BD372646-DEB9-44A7-BF43-4634F5D893DC}" dt="2023-12-14T20:32:57.327" v="2540" actId="123"/>
          <ac:spMkLst>
            <pc:docMk/>
            <pc:sldMk cId="4238534901" sldId="257"/>
            <ac:spMk id="7" creationId="{EE840483-75B4-1669-4BAC-830CF90C9E9C}"/>
          </ac:spMkLst>
        </pc:spChg>
        <pc:spChg chg="del mod">
          <ac:chgData name="Laís Prado" userId="65de2978-d670-4460-a742-597d455f61ed" providerId="ADAL" clId="{BD372646-DEB9-44A7-BF43-4634F5D893DC}" dt="2023-12-14T20:27:25.266" v="2123" actId="478"/>
          <ac:spMkLst>
            <pc:docMk/>
            <pc:sldMk cId="4238534901" sldId="257"/>
            <ac:spMk id="9" creationId="{7AA9AC60-4EC5-171C-7382-FC13BEBE8DE6}"/>
          </ac:spMkLst>
        </pc:spChg>
        <pc:spChg chg="mod">
          <ac:chgData name="Laís Prado" userId="65de2978-d670-4460-a742-597d455f61ed" providerId="ADAL" clId="{BD372646-DEB9-44A7-BF43-4634F5D893DC}" dt="2023-12-14T20:33:02.449" v="2541" actId="14100"/>
          <ac:spMkLst>
            <pc:docMk/>
            <pc:sldMk cId="4238534901" sldId="257"/>
            <ac:spMk id="12" creationId="{803D3289-AABB-37E4-18C1-85B86140EB9E}"/>
          </ac:spMkLst>
        </pc:spChg>
        <pc:spChg chg="del">
          <ac:chgData name="Laís Prado" userId="65de2978-d670-4460-a742-597d455f61ed" providerId="ADAL" clId="{BD372646-DEB9-44A7-BF43-4634F5D893DC}" dt="2023-12-14T20:28:20.380" v="2185" actId="478"/>
          <ac:spMkLst>
            <pc:docMk/>
            <pc:sldMk cId="4238534901" sldId="257"/>
            <ac:spMk id="14" creationId="{77990FB5-DC28-FB98-E086-F4B1E04F306C}"/>
          </ac:spMkLst>
        </pc:spChg>
        <pc:spChg chg="del">
          <ac:chgData name="Laís Prado" userId="65de2978-d670-4460-a742-597d455f61ed" providerId="ADAL" clId="{BD372646-DEB9-44A7-BF43-4634F5D893DC}" dt="2023-12-14T20:28:20.380" v="2185" actId="478"/>
          <ac:spMkLst>
            <pc:docMk/>
            <pc:sldMk cId="4238534901" sldId="257"/>
            <ac:spMk id="16" creationId="{12CD7E1F-F3B9-372E-7365-8C101186558E}"/>
          </ac:spMkLst>
        </pc:spChg>
        <pc:picChg chg="del">
          <ac:chgData name="Laís Prado" userId="65de2978-d670-4460-a742-597d455f61ed" providerId="ADAL" clId="{BD372646-DEB9-44A7-BF43-4634F5D893DC}" dt="2023-12-14T16:16:56.865" v="0" actId="478"/>
          <ac:picMkLst>
            <pc:docMk/>
            <pc:sldMk cId="4238534901" sldId="257"/>
            <ac:picMk id="4" creationId="{1F47637E-F675-0719-BD92-7017768B23CD}"/>
          </ac:picMkLst>
        </pc:picChg>
        <pc:picChg chg="add del mod">
          <ac:chgData name="Laís Prado" userId="65de2978-d670-4460-a742-597d455f61ed" providerId="ADAL" clId="{BD372646-DEB9-44A7-BF43-4634F5D893DC}" dt="2023-12-14T16:17:25.078" v="4" actId="478"/>
          <ac:picMkLst>
            <pc:docMk/>
            <pc:sldMk cId="4238534901" sldId="257"/>
            <ac:picMk id="5" creationId="{71D43516-9979-6C43-8654-B5E9CAD99DAD}"/>
          </ac:picMkLst>
        </pc:picChg>
        <pc:picChg chg="add del mod">
          <ac:chgData name="Laís Prado" userId="65de2978-d670-4460-a742-597d455f61ed" providerId="ADAL" clId="{BD372646-DEB9-44A7-BF43-4634F5D893DC}" dt="2023-12-14T20:25:17.409" v="2073" actId="478"/>
          <ac:picMkLst>
            <pc:docMk/>
            <pc:sldMk cId="4238534901" sldId="257"/>
            <ac:picMk id="8" creationId="{E6858291-4CA4-7A8D-7BEB-B27884B74B52}"/>
          </ac:picMkLst>
        </pc:picChg>
        <pc:picChg chg="add del mod modCrop">
          <ac:chgData name="Laís Prado" userId="65de2978-d670-4460-a742-597d455f61ed" providerId="ADAL" clId="{BD372646-DEB9-44A7-BF43-4634F5D893DC}" dt="2023-12-14T20:33:22.377" v="2542" actId="478"/>
          <ac:picMkLst>
            <pc:docMk/>
            <pc:sldMk cId="4238534901" sldId="257"/>
            <ac:picMk id="11" creationId="{800C68F4-72C6-59E5-78F3-F73B5A40A706}"/>
          </ac:picMkLst>
        </pc:picChg>
        <pc:picChg chg="add del mod modCrop">
          <ac:chgData name="Laís Prado" userId="65de2978-d670-4460-a742-597d455f61ed" providerId="ADAL" clId="{BD372646-DEB9-44A7-BF43-4634F5D893DC}" dt="2023-12-14T20:34:05.551" v="2549" actId="478"/>
          <ac:picMkLst>
            <pc:docMk/>
            <pc:sldMk cId="4238534901" sldId="257"/>
            <ac:picMk id="15" creationId="{8FAAAB0E-818C-2110-4964-338DCB9E4832}"/>
          </ac:picMkLst>
        </pc:picChg>
        <pc:picChg chg="add mod modCrop">
          <ac:chgData name="Laís Prado" userId="65de2978-d670-4460-a742-597d455f61ed" providerId="ADAL" clId="{BD372646-DEB9-44A7-BF43-4634F5D893DC}" dt="2023-12-14T20:34:35.383" v="2558" actId="1076"/>
          <ac:picMkLst>
            <pc:docMk/>
            <pc:sldMk cId="4238534901" sldId="257"/>
            <ac:picMk id="18" creationId="{473AB8A3-3FD9-A225-D180-D9158E6F1499}"/>
          </ac:picMkLst>
        </pc:picChg>
      </pc:sldChg>
      <pc:sldChg chg="delSp modSp mod">
        <pc:chgData name="Laís Prado" userId="65de2978-d670-4460-a742-597d455f61ed" providerId="ADAL" clId="{BD372646-DEB9-44A7-BF43-4634F5D893DC}" dt="2023-12-14T20:50:51.631" v="3006" actId="1076"/>
        <pc:sldMkLst>
          <pc:docMk/>
          <pc:sldMk cId="2701326295" sldId="258"/>
        </pc:sldMkLst>
        <pc:spChg chg="del mod">
          <ac:chgData name="Laís Prado" userId="65de2978-d670-4460-a742-597d455f61ed" providerId="ADAL" clId="{BD372646-DEB9-44A7-BF43-4634F5D893DC}" dt="2023-12-14T20:50:01.637" v="2996" actId="478"/>
          <ac:spMkLst>
            <pc:docMk/>
            <pc:sldMk cId="2701326295" sldId="258"/>
            <ac:spMk id="2" creationId="{B7B3A786-65EE-E20C-AC99-24DEA309CB24}"/>
          </ac:spMkLst>
        </pc:spChg>
        <pc:spChg chg="mod">
          <ac:chgData name="Laís Prado" userId="65de2978-d670-4460-a742-597d455f61ed" providerId="ADAL" clId="{BD372646-DEB9-44A7-BF43-4634F5D893DC}" dt="2023-12-14T20:50:51.631" v="3006" actId="1076"/>
          <ac:spMkLst>
            <pc:docMk/>
            <pc:sldMk cId="2701326295" sldId="258"/>
            <ac:spMk id="3" creationId="{BC9FBCD0-1426-7CA8-2951-889650150152}"/>
          </ac:spMkLst>
        </pc:spChg>
      </pc:sldChg>
      <pc:sldChg chg="addSp delSp modSp mod">
        <pc:chgData name="Laís Prado" userId="65de2978-d670-4460-a742-597d455f61ed" providerId="ADAL" clId="{BD372646-DEB9-44A7-BF43-4634F5D893DC}" dt="2023-12-14T20:44:14.035" v="2898" actId="1036"/>
        <pc:sldMkLst>
          <pc:docMk/>
          <pc:sldMk cId="2393761348" sldId="259"/>
        </pc:sldMkLst>
        <pc:spChg chg="mod">
          <ac:chgData name="Laís Prado" userId="65de2978-d670-4460-a742-597d455f61ed" providerId="ADAL" clId="{BD372646-DEB9-44A7-BF43-4634F5D893DC}" dt="2023-12-14T18:21:53.756" v="211" actId="113"/>
          <ac:spMkLst>
            <pc:docMk/>
            <pc:sldMk cId="2393761348" sldId="259"/>
            <ac:spMk id="4" creationId="{0BA17635-09BF-7619-828F-C60B7E159893}"/>
          </ac:spMkLst>
        </pc:spChg>
        <pc:spChg chg="mod">
          <ac:chgData name="Laís Prado" userId="65de2978-d670-4460-a742-597d455f61ed" providerId="ADAL" clId="{BD372646-DEB9-44A7-BF43-4634F5D893DC}" dt="2023-12-14T20:42:31.046" v="2832" actId="20577"/>
          <ac:spMkLst>
            <pc:docMk/>
            <pc:sldMk cId="2393761348" sldId="259"/>
            <ac:spMk id="5" creationId="{75645515-1B79-01B6-CFF6-CED589FC325E}"/>
          </ac:spMkLst>
        </pc:spChg>
        <pc:spChg chg="add del mod">
          <ac:chgData name="Laís Prado" userId="65de2978-d670-4460-a742-597d455f61ed" providerId="ADAL" clId="{BD372646-DEB9-44A7-BF43-4634F5D893DC}" dt="2023-12-14T20:42:47.880" v="2835" actId="478"/>
          <ac:spMkLst>
            <pc:docMk/>
            <pc:sldMk cId="2393761348" sldId="259"/>
            <ac:spMk id="8" creationId="{EC070526-98B6-888D-5E94-BB4BB20140A8}"/>
          </ac:spMkLst>
        </pc:spChg>
        <pc:spChg chg="add mod">
          <ac:chgData name="Laís Prado" userId="65de2978-d670-4460-a742-597d455f61ed" providerId="ADAL" clId="{BD372646-DEB9-44A7-BF43-4634F5D893DC}" dt="2023-12-14T20:44:14.035" v="2898" actId="1036"/>
          <ac:spMkLst>
            <pc:docMk/>
            <pc:sldMk cId="2393761348" sldId="259"/>
            <ac:spMk id="11" creationId="{3C8AE929-E70F-76BB-1AC0-A16860AEE5E2}"/>
          </ac:spMkLst>
        </pc:spChg>
        <pc:picChg chg="mod">
          <ac:chgData name="Laís Prado" userId="65de2978-d670-4460-a742-597d455f61ed" providerId="ADAL" clId="{BD372646-DEB9-44A7-BF43-4634F5D893DC}" dt="2023-12-14T18:22:18.311" v="225" actId="1037"/>
          <ac:picMkLst>
            <pc:docMk/>
            <pc:sldMk cId="2393761348" sldId="259"/>
            <ac:picMk id="6" creationId="{7F186878-7DE1-0F87-0A83-144CA0C70208}"/>
          </ac:picMkLst>
        </pc:picChg>
      </pc:sldChg>
      <pc:sldChg chg="addSp delSp modSp mod">
        <pc:chgData name="Laís Prado" userId="65de2978-d670-4460-a742-597d455f61ed" providerId="ADAL" clId="{BD372646-DEB9-44A7-BF43-4634F5D893DC}" dt="2023-12-14T20:39:23.949" v="2758" actId="1038"/>
        <pc:sldMkLst>
          <pc:docMk/>
          <pc:sldMk cId="3905704972" sldId="260"/>
        </pc:sldMkLst>
        <pc:spChg chg="mod">
          <ac:chgData name="Laís Prado" userId="65de2978-d670-4460-a742-597d455f61ed" providerId="ADAL" clId="{BD372646-DEB9-44A7-BF43-4634F5D893DC}" dt="2023-12-14T20:39:23.949" v="2758" actId="1038"/>
          <ac:spMkLst>
            <pc:docMk/>
            <pc:sldMk cId="3905704972" sldId="260"/>
            <ac:spMk id="20" creationId="{96FBE200-7AB5-CB8C-D15A-242B1033ABAA}"/>
          </ac:spMkLst>
        </pc:spChg>
        <pc:picChg chg="add del">
          <ac:chgData name="Laís Prado" userId="65de2978-d670-4460-a742-597d455f61ed" providerId="ADAL" clId="{BD372646-DEB9-44A7-BF43-4634F5D893DC}" dt="2023-12-14T16:22:24.900" v="7" actId="478"/>
          <ac:picMkLst>
            <pc:docMk/>
            <pc:sldMk cId="3905704972" sldId="260"/>
            <ac:picMk id="4" creationId="{411913D2-16B1-BE0F-6E42-34FC94B24383}"/>
          </ac:picMkLst>
        </pc:picChg>
      </pc:sldChg>
      <pc:sldChg chg="del">
        <pc:chgData name="Laís Prado" userId="65de2978-d670-4460-a742-597d455f61ed" providerId="ADAL" clId="{BD372646-DEB9-44A7-BF43-4634F5D893DC}" dt="2023-12-14T18:12:07.329" v="13" actId="47"/>
        <pc:sldMkLst>
          <pc:docMk/>
          <pc:sldMk cId="2193926239" sldId="267"/>
        </pc:sldMkLst>
      </pc:sldChg>
      <pc:sldChg chg="addSp delSp modSp mod">
        <pc:chgData name="Laís Prado" userId="65de2978-d670-4460-a742-597d455f61ed" providerId="ADAL" clId="{BD372646-DEB9-44A7-BF43-4634F5D893DC}" dt="2023-12-14T18:41:29.087" v="329" actId="1037"/>
        <pc:sldMkLst>
          <pc:docMk/>
          <pc:sldMk cId="2549446114" sldId="268"/>
        </pc:sldMkLst>
        <pc:spChg chg="mod">
          <ac:chgData name="Laís Prado" userId="65de2978-d670-4460-a742-597d455f61ed" providerId="ADAL" clId="{BD372646-DEB9-44A7-BF43-4634F5D893DC}" dt="2023-12-14T18:41:29.087" v="329" actId="1037"/>
          <ac:spMkLst>
            <pc:docMk/>
            <pc:sldMk cId="2549446114" sldId="268"/>
            <ac:spMk id="2" creationId="{BC536331-9B0E-C1A0-3C1E-759553E2A3BE}"/>
          </ac:spMkLst>
        </pc:spChg>
        <pc:spChg chg="mod">
          <ac:chgData name="Laís Prado" userId="65de2978-d670-4460-a742-597d455f61ed" providerId="ADAL" clId="{BD372646-DEB9-44A7-BF43-4634F5D893DC}" dt="2023-12-14T18:41:24.121" v="326" actId="1036"/>
          <ac:spMkLst>
            <pc:docMk/>
            <pc:sldMk cId="2549446114" sldId="268"/>
            <ac:spMk id="3" creationId="{57AFD4C9-BA20-7E09-B4FE-AA0F9C94BFFC}"/>
          </ac:spMkLst>
        </pc:spChg>
        <pc:spChg chg="mod">
          <ac:chgData name="Laís Prado" userId="65de2978-d670-4460-a742-597d455f61ed" providerId="ADAL" clId="{BD372646-DEB9-44A7-BF43-4634F5D893DC}" dt="2023-12-14T18:15:47.776" v="174" actId="1037"/>
          <ac:spMkLst>
            <pc:docMk/>
            <pc:sldMk cId="2549446114" sldId="268"/>
            <ac:spMk id="4" creationId="{E1D76AD6-9040-9DBE-742F-93E591013CF3}"/>
          </ac:spMkLst>
        </pc:spChg>
        <pc:spChg chg="add del">
          <ac:chgData name="Laís Prado" userId="65de2978-d670-4460-a742-597d455f61ed" providerId="ADAL" clId="{BD372646-DEB9-44A7-BF43-4634F5D893DC}" dt="2023-12-14T18:14:27.822" v="17"/>
          <ac:spMkLst>
            <pc:docMk/>
            <pc:sldMk cId="2549446114" sldId="268"/>
            <ac:spMk id="5" creationId="{471217F0-521E-20FB-759A-F21932653153}"/>
          </ac:spMkLst>
        </pc:spChg>
        <pc:picChg chg="add mod">
          <ac:chgData name="Laís Prado" userId="65de2978-d670-4460-a742-597d455f61ed" providerId="ADAL" clId="{BD372646-DEB9-44A7-BF43-4634F5D893DC}" dt="2023-12-14T18:15:47.776" v="174" actId="1037"/>
          <ac:picMkLst>
            <pc:docMk/>
            <pc:sldMk cId="2549446114" sldId="268"/>
            <ac:picMk id="7" creationId="{822A7355-40EF-3A82-870B-30773D9A54F0}"/>
          </ac:picMkLst>
        </pc:picChg>
        <pc:picChg chg="mod">
          <ac:chgData name="Laís Prado" userId="65de2978-d670-4460-a742-597d455f61ed" providerId="ADAL" clId="{BD372646-DEB9-44A7-BF43-4634F5D893DC}" dt="2023-12-14T18:16:36.890" v="177" actId="1076"/>
          <ac:picMkLst>
            <pc:docMk/>
            <pc:sldMk cId="2549446114" sldId="268"/>
            <ac:picMk id="8" creationId="{D1D7B08B-FA2C-34FC-E9F5-9A0B3DDF08B4}"/>
          </ac:picMkLst>
        </pc:picChg>
        <pc:picChg chg="del">
          <ac:chgData name="Laís Prado" userId="65de2978-d670-4460-a742-597d455f61ed" providerId="ADAL" clId="{BD372646-DEB9-44A7-BF43-4634F5D893DC}" dt="2023-12-14T18:12:29.274" v="15" actId="478"/>
          <ac:picMkLst>
            <pc:docMk/>
            <pc:sldMk cId="2549446114" sldId="268"/>
            <ac:picMk id="10" creationId="{98BF7986-CB22-65A0-E4F4-DEF37A9F9905}"/>
          </ac:picMkLst>
        </pc:picChg>
      </pc:sldChg>
      <pc:sldChg chg="addSp delSp modSp add mod">
        <pc:chgData name="Laís Prado" userId="65de2978-d670-4460-a742-597d455f61ed" providerId="ADAL" clId="{BD372646-DEB9-44A7-BF43-4634F5D893DC}" dt="2023-12-14T20:47:20.152" v="2951" actId="1076"/>
        <pc:sldMkLst>
          <pc:docMk/>
          <pc:sldMk cId="2846442214" sldId="269"/>
        </pc:sldMkLst>
        <pc:spChg chg="del">
          <ac:chgData name="Laís Prado" userId="65de2978-d670-4460-a742-597d455f61ed" providerId="ADAL" clId="{BD372646-DEB9-44A7-BF43-4634F5D893DC}" dt="2023-12-14T18:17:53.926" v="182" actId="478"/>
          <ac:spMkLst>
            <pc:docMk/>
            <pc:sldMk cId="2846442214" sldId="269"/>
            <ac:spMk id="2" creationId="{BC536331-9B0E-C1A0-3C1E-759553E2A3BE}"/>
          </ac:spMkLst>
        </pc:spChg>
        <pc:spChg chg="del">
          <ac:chgData name="Laís Prado" userId="65de2978-d670-4460-a742-597d455f61ed" providerId="ADAL" clId="{BD372646-DEB9-44A7-BF43-4634F5D893DC}" dt="2023-12-14T18:17:58.707" v="183" actId="478"/>
          <ac:spMkLst>
            <pc:docMk/>
            <pc:sldMk cId="2846442214" sldId="269"/>
            <ac:spMk id="3" creationId="{57AFD4C9-BA20-7E09-B4FE-AA0F9C94BFFC}"/>
          </ac:spMkLst>
        </pc:spChg>
        <pc:spChg chg="del">
          <ac:chgData name="Laís Prado" userId="65de2978-d670-4460-a742-597d455f61ed" providerId="ADAL" clId="{BD372646-DEB9-44A7-BF43-4634F5D893DC}" dt="2023-12-14T18:18:02.489" v="184" actId="478"/>
          <ac:spMkLst>
            <pc:docMk/>
            <pc:sldMk cId="2846442214" sldId="269"/>
            <ac:spMk id="4" creationId="{E1D76AD6-9040-9DBE-742F-93E591013CF3}"/>
          </ac:spMkLst>
        </pc:spChg>
        <pc:spChg chg="add del mod">
          <ac:chgData name="Laís Prado" userId="65de2978-d670-4460-a742-597d455f61ed" providerId="ADAL" clId="{BD372646-DEB9-44A7-BF43-4634F5D893DC}" dt="2023-12-14T18:17:53.926" v="182" actId="478"/>
          <ac:spMkLst>
            <pc:docMk/>
            <pc:sldMk cId="2846442214" sldId="269"/>
            <ac:spMk id="5" creationId="{0354B023-C35A-4D35-DDC3-EF06EF7CE92C}"/>
          </ac:spMkLst>
        </pc:spChg>
        <pc:spChg chg="add del mod">
          <ac:chgData name="Laís Prado" userId="65de2978-d670-4460-a742-597d455f61ed" providerId="ADAL" clId="{BD372646-DEB9-44A7-BF43-4634F5D893DC}" dt="2023-12-14T18:17:58.707" v="183" actId="478"/>
          <ac:spMkLst>
            <pc:docMk/>
            <pc:sldMk cId="2846442214" sldId="269"/>
            <ac:spMk id="11" creationId="{E6267CA0-D0DD-2E8A-E733-2DE032F05239}"/>
          </ac:spMkLst>
        </pc:spChg>
        <pc:spChg chg="add del mod">
          <ac:chgData name="Laís Prado" userId="65de2978-d670-4460-a742-597d455f61ed" providerId="ADAL" clId="{BD372646-DEB9-44A7-BF43-4634F5D893DC}" dt="2023-12-14T18:18:05.004" v="185" actId="478"/>
          <ac:spMkLst>
            <pc:docMk/>
            <pc:sldMk cId="2846442214" sldId="269"/>
            <ac:spMk id="13" creationId="{E760C455-0418-E20B-875D-1F6A97B7F3BD}"/>
          </ac:spMkLst>
        </pc:spChg>
        <pc:spChg chg="add mod">
          <ac:chgData name="Laís Prado" userId="65de2978-d670-4460-a742-597d455f61ed" providerId="ADAL" clId="{BD372646-DEB9-44A7-BF43-4634F5D893DC}" dt="2023-12-14T20:47:16.258" v="2950" actId="1076"/>
          <ac:spMkLst>
            <pc:docMk/>
            <pc:sldMk cId="2846442214" sldId="269"/>
            <ac:spMk id="20" creationId="{A7F81575-A222-294F-6C34-62147C69CF95}"/>
          </ac:spMkLst>
        </pc:spChg>
        <pc:spChg chg="add mod">
          <ac:chgData name="Laís Prado" userId="65de2978-d670-4460-a742-597d455f61ed" providerId="ADAL" clId="{BD372646-DEB9-44A7-BF43-4634F5D893DC}" dt="2023-12-14T20:47:20.152" v="2951" actId="1076"/>
          <ac:spMkLst>
            <pc:docMk/>
            <pc:sldMk cId="2846442214" sldId="269"/>
            <ac:spMk id="21" creationId="{B0D573E5-1AA7-9B21-7CF3-92BCF9835F95}"/>
          </ac:spMkLst>
        </pc:spChg>
        <pc:picChg chg="add del mod">
          <ac:chgData name="Laís Prado" userId="65de2978-d670-4460-a742-597d455f61ed" providerId="ADAL" clId="{BD372646-DEB9-44A7-BF43-4634F5D893DC}" dt="2023-12-14T18:17:53.926" v="182" actId="478"/>
          <ac:picMkLst>
            <pc:docMk/>
            <pc:sldMk cId="2846442214" sldId="269"/>
            <ac:picMk id="6" creationId="{EDA93F7F-ABCA-2EE2-EC82-66D9A1EF41B1}"/>
          </ac:picMkLst>
        </pc:picChg>
        <pc:picChg chg="add del mod">
          <ac:chgData name="Laís Prado" userId="65de2978-d670-4460-a742-597d455f61ed" providerId="ADAL" clId="{BD372646-DEB9-44A7-BF43-4634F5D893DC}" dt="2023-12-14T18:17:53.926" v="182" actId="478"/>
          <ac:picMkLst>
            <pc:docMk/>
            <pc:sldMk cId="2846442214" sldId="269"/>
            <ac:picMk id="7" creationId="{3B573EF9-BFD7-EEBF-2139-1AABCE81C96C}"/>
          </ac:picMkLst>
        </pc:picChg>
        <pc:picChg chg="del">
          <ac:chgData name="Laís Prado" userId="65de2978-d670-4460-a742-597d455f61ed" providerId="ADAL" clId="{BD372646-DEB9-44A7-BF43-4634F5D893DC}" dt="2023-12-14T18:17:58.707" v="183" actId="478"/>
          <ac:picMkLst>
            <pc:docMk/>
            <pc:sldMk cId="2846442214" sldId="269"/>
            <ac:picMk id="8" creationId="{D1D7B08B-FA2C-34FC-E9F5-9A0B3DDF08B4}"/>
          </ac:picMkLst>
        </pc:picChg>
        <pc:picChg chg="del">
          <ac:chgData name="Laís Prado" userId="65de2978-d670-4460-a742-597d455f61ed" providerId="ADAL" clId="{BD372646-DEB9-44A7-BF43-4634F5D893DC}" dt="2023-12-14T18:17:58.707" v="183" actId="478"/>
          <ac:picMkLst>
            <pc:docMk/>
            <pc:sldMk cId="2846442214" sldId="269"/>
            <ac:picMk id="10" creationId="{98BF7986-CB22-65A0-E4F4-DEF37A9F9905}"/>
          </ac:picMkLst>
        </pc:picChg>
        <pc:picChg chg="add del mod">
          <ac:chgData name="Laís Prado" userId="65de2978-d670-4460-a742-597d455f61ed" providerId="ADAL" clId="{BD372646-DEB9-44A7-BF43-4634F5D893DC}" dt="2023-12-14T18:46:59.922" v="330" actId="478"/>
          <ac:picMkLst>
            <pc:docMk/>
            <pc:sldMk cId="2846442214" sldId="269"/>
            <ac:picMk id="15" creationId="{E0EF4ED7-8D85-BEAF-310F-ECEF8736B091}"/>
          </ac:picMkLst>
        </pc:picChg>
        <pc:picChg chg="add del mod">
          <ac:chgData name="Laís Prado" userId="65de2978-d670-4460-a742-597d455f61ed" providerId="ADAL" clId="{BD372646-DEB9-44A7-BF43-4634F5D893DC}" dt="2023-12-14T20:44:54.709" v="2899" actId="478"/>
          <ac:picMkLst>
            <pc:docMk/>
            <pc:sldMk cId="2846442214" sldId="269"/>
            <ac:picMk id="17" creationId="{5BBB0A3C-304C-02E2-9AE2-3094E7A92973}"/>
          </ac:picMkLst>
        </pc:picChg>
        <pc:picChg chg="add mod">
          <ac:chgData name="Laís Prado" userId="65de2978-d670-4460-a742-597d455f61ed" providerId="ADAL" clId="{BD372646-DEB9-44A7-BF43-4634F5D893DC}" dt="2023-12-14T20:47:04.416" v="2948" actId="1038"/>
          <ac:picMkLst>
            <pc:docMk/>
            <pc:sldMk cId="2846442214" sldId="269"/>
            <ac:picMk id="19" creationId="{1EF1BED5-DB2A-1EAF-383B-12362D15F037}"/>
          </ac:picMkLst>
        </pc:picChg>
      </pc:sldChg>
      <pc:sldChg chg="addSp delSp modSp new del mod ord">
        <pc:chgData name="Laís Prado" userId="65de2978-d670-4460-a742-597d455f61ed" providerId="ADAL" clId="{BD372646-DEB9-44A7-BF43-4634F5D893DC}" dt="2023-12-14T19:05:50.042" v="443" actId="47"/>
        <pc:sldMkLst>
          <pc:docMk/>
          <pc:sldMk cId="926935316" sldId="270"/>
        </pc:sldMkLst>
        <pc:spChg chg="del">
          <ac:chgData name="Laís Prado" userId="65de2978-d670-4460-a742-597d455f61ed" providerId="ADAL" clId="{BD372646-DEB9-44A7-BF43-4634F5D893DC}" dt="2023-12-14T19:00:08.758" v="373" actId="478"/>
          <ac:spMkLst>
            <pc:docMk/>
            <pc:sldMk cId="926935316" sldId="270"/>
            <ac:spMk id="2" creationId="{1FD8D817-E307-1365-2560-703B482AB1BF}"/>
          </ac:spMkLst>
        </pc:spChg>
        <pc:spChg chg="del">
          <ac:chgData name="Laís Prado" userId="65de2978-d670-4460-a742-597d455f61ed" providerId="ADAL" clId="{BD372646-DEB9-44A7-BF43-4634F5D893DC}" dt="2023-12-14T19:00:08.758" v="373" actId="478"/>
          <ac:spMkLst>
            <pc:docMk/>
            <pc:sldMk cId="926935316" sldId="270"/>
            <ac:spMk id="3" creationId="{659D4E68-B23C-96B9-65DE-5EB0987543A6}"/>
          </ac:spMkLst>
        </pc:spChg>
        <pc:picChg chg="add mod modCrop">
          <ac:chgData name="Laís Prado" userId="65de2978-d670-4460-a742-597d455f61ed" providerId="ADAL" clId="{BD372646-DEB9-44A7-BF43-4634F5D893DC}" dt="2023-12-14T19:03:54.574" v="427" actId="1076"/>
          <ac:picMkLst>
            <pc:docMk/>
            <pc:sldMk cId="926935316" sldId="270"/>
            <ac:picMk id="5" creationId="{7D50BFFF-A292-3AF9-9456-40575B7E007E}"/>
          </ac:picMkLst>
        </pc:picChg>
        <pc:picChg chg="add mod modCrop">
          <ac:chgData name="Laís Prado" userId="65de2978-d670-4460-a742-597d455f61ed" providerId="ADAL" clId="{BD372646-DEB9-44A7-BF43-4634F5D893DC}" dt="2023-12-14T19:04:14.958" v="430" actId="732"/>
          <ac:picMkLst>
            <pc:docMk/>
            <pc:sldMk cId="926935316" sldId="270"/>
            <ac:picMk id="6" creationId="{3BE5E0B0-B8CA-EC3A-913A-F6BC336C8234}"/>
          </ac:picMkLst>
        </pc:picChg>
      </pc:sldChg>
      <pc:sldChg chg="add del">
        <pc:chgData name="Laís Prado" userId="65de2978-d670-4460-a742-597d455f61ed" providerId="ADAL" clId="{BD372646-DEB9-44A7-BF43-4634F5D893DC}" dt="2023-12-14T18:49:11.054" v="353" actId="47"/>
        <pc:sldMkLst>
          <pc:docMk/>
          <pc:sldMk cId="1003573672" sldId="270"/>
        </pc:sldMkLst>
      </pc:sldChg>
      <pc:sldChg chg="addSp delSp modSp new del mod">
        <pc:chgData name="Laís Prado" userId="65de2978-d670-4460-a742-597d455f61ed" providerId="ADAL" clId="{BD372646-DEB9-44A7-BF43-4634F5D893DC}" dt="2023-12-14T18:59:53.802" v="367" actId="47"/>
        <pc:sldMkLst>
          <pc:docMk/>
          <pc:sldMk cId="1124800916" sldId="270"/>
        </pc:sldMkLst>
        <pc:spChg chg="del">
          <ac:chgData name="Laís Prado" userId="65de2978-d670-4460-a742-597d455f61ed" providerId="ADAL" clId="{BD372646-DEB9-44A7-BF43-4634F5D893DC}" dt="2023-12-14T18:59:09.368" v="356" actId="478"/>
          <ac:spMkLst>
            <pc:docMk/>
            <pc:sldMk cId="1124800916" sldId="270"/>
            <ac:spMk id="2" creationId="{9B27EEA0-CFD5-A7B6-9C4D-2FE0BD5A1F60}"/>
          </ac:spMkLst>
        </pc:spChg>
        <pc:spChg chg="del">
          <ac:chgData name="Laís Prado" userId="65de2978-d670-4460-a742-597d455f61ed" providerId="ADAL" clId="{BD372646-DEB9-44A7-BF43-4634F5D893DC}" dt="2023-12-14T18:59:09.368" v="356" actId="478"/>
          <ac:spMkLst>
            <pc:docMk/>
            <pc:sldMk cId="1124800916" sldId="270"/>
            <ac:spMk id="3" creationId="{396E7E07-D289-97A3-3FEF-7B0F7CF7D169}"/>
          </ac:spMkLst>
        </pc:spChg>
        <pc:spChg chg="add del mod">
          <ac:chgData name="Laís Prado" userId="65de2978-d670-4460-a742-597d455f61ed" providerId="ADAL" clId="{BD372646-DEB9-44A7-BF43-4634F5D893DC}" dt="2023-12-14T18:59:34.504" v="363" actId="478"/>
          <ac:spMkLst>
            <pc:docMk/>
            <pc:sldMk cId="1124800916" sldId="270"/>
            <ac:spMk id="4" creationId="{B327F98F-D677-41C7-DCF7-D3BEA29AB024}"/>
          </ac:spMkLst>
        </pc:spChg>
      </pc:sldChg>
      <pc:sldChg chg="delSp new del mod">
        <pc:chgData name="Laís Prado" userId="65de2978-d670-4460-a742-597d455f61ed" providerId="ADAL" clId="{BD372646-DEB9-44A7-BF43-4634F5D893DC}" dt="2023-12-14T18:59:55.938" v="369" actId="47"/>
        <pc:sldMkLst>
          <pc:docMk/>
          <pc:sldMk cId="470203362" sldId="271"/>
        </pc:sldMkLst>
        <pc:spChg chg="del">
          <ac:chgData name="Laís Prado" userId="65de2978-d670-4460-a742-597d455f61ed" providerId="ADAL" clId="{BD372646-DEB9-44A7-BF43-4634F5D893DC}" dt="2023-12-14T18:59:44.119" v="365" actId="478"/>
          <ac:spMkLst>
            <pc:docMk/>
            <pc:sldMk cId="470203362" sldId="271"/>
            <ac:spMk id="2" creationId="{2EA98961-AD99-C189-60DC-3C7881642B11}"/>
          </ac:spMkLst>
        </pc:spChg>
        <pc:spChg chg="del">
          <ac:chgData name="Laís Prado" userId="65de2978-d670-4460-a742-597d455f61ed" providerId="ADAL" clId="{BD372646-DEB9-44A7-BF43-4634F5D893DC}" dt="2023-12-14T18:59:44.119" v="365" actId="478"/>
          <ac:spMkLst>
            <pc:docMk/>
            <pc:sldMk cId="470203362" sldId="271"/>
            <ac:spMk id="3" creationId="{EADF79DE-4439-AD47-F83B-5D792102A2D6}"/>
          </ac:spMkLst>
        </pc:spChg>
      </pc:sldChg>
      <pc:sldChg chg="addSp delSp modSp new mod setBg">
        <pc:chgData name="Laís Prado" userId="65de2978-d670-4460-a742-597d455f61ed" providerId="ADAL" clId="{BD372646-DEB9-44A7-BF43-4634F5D893DC}" dt="2023-12-14T19:15:23.084" v="537" actId="732"/>
        <pc:sldMkLst>
          <pc:docMk/>
          <pc:sldMk cId="1452479531" sldId="271"/>
        </pc:sldMkLst>
        <pc:spChg chg="del">
          <ac:chgData name="Laís Prado" userId="65de2978-d670-4460-a742-597d455f61ed" providerId="ADAL" clId="{BD372646-DEB9-44A7-BF43-4634F5D893DC}" dt="2023-12-14T19:04:53.125" v="432" actId="478"/>
          <ac:spMkLst>
            <pc:docMk/>
            <pc:sldMk cId="1452479531" sldId="271"/>
            <ac:spMk id="2" creationId="{4DBB1206-BE21-A812-F876-9BBB8AF7D7DB}"/>
          </ac:spMkLst>
        </pc:spChg>
        <pc:spChg chg="del">
          <ac:chgData name="Laís Prado" userId="65de2978-d670-4460-a742-597d455f61ed" providerId="ADAL" clId="{BD372646-DEB9-44A7-BF43-4634F5D893DC}" dt="2023-12-14T19:04:53.125" v="432" actId="478"/>
          <ac:spMkLst>
            <pc:docMk/>
            <pc:sldMk cId="1452479531" sldId="271"/>
            <ac:spMk id="3" creationId="{89D5A381-025E-C33E-2388-D30035FB2849}"/>
          </ac:spMkLst>
        </pc:spChg>
        <pc:spChg chg="add del">
          <ac:chgData name="Laís Prado" userId="65de2978-d670-4460-a742-597d455f61ed" providerId="ADAL" clId="{BD372646-DEB9-44A7-BF43-4634F5D893DC}" dt="2023-12-14T19:07:04.813" v="450"/>
          <ac:spMkLst>
            <pc:docMk/>
            <pc:sldMk cId="1452479531" sldId="271"/>
            <ac:spMk id="6" creationId="{E8CD539C-CD40-B89B-AC04-AE4EB98830C1}"/>
          </ac:spMkLst>
        </pc:spChg>
        <pc:picChg chg="add del mod modCrop">
          <ac:chgData name="Laís Prado" userId="65de2978-d670-4460-a742-597d455f61ed" providerId="ADAL" clId="{BD372646-DEB9-44A7-BF43-4634F5D893DC}" dt="2023-12-14T19:06:15.577" v="444" actId="478"/>
          <ac:picMkLst>
            <pc:docMk/>
            <pc:sldMk cId="1452479531" sldId="271"/>
            <ac:picMk id="5" creationId="{59B1FF00-6C08-9EB8-E0A2-C91360824CA2}"/>
          </ac:picMkLst>
        </pc:picChg>
        <pc:picChg chg="add del mod modCrop">
          <ac:chgData name="Laís Prado" userId="65de2978-d670-4460-a742-597d455f61ed" providerId="ADAL" clId="{BD372646-DEB9-44A7-BF43-4634F5D893DC}" dt="2023-12-14T19:14:36.933" v="528" actId="478"/>
          <ac:picMkLst>
            <pc:docMk/>
            <pc:sldMk cId="1452479531" sldId="271"/>
            <ac:picMk id="7" creationId="{1A09F714-E452-B35F-BD7A-D2EE681267BB}"/>
          </ac:picMkLst>
        </pc:picChg>
        <pc:picChg chg="add mod modCrop">
          <ac:chgData name="Laís Prado" userId="65de2978-d670-4460-a742-597d455f61ed" providerId="ADAL" clId="{BD372646-DEB9-44A7-BF43-4634F5D893DC}" dt="2023-12-14T19:15:23.084" v="537" actId="732"/>
          <ac:picMkLst>
            <pc:docMk/>
            <pc:sldMk cId="1452479531" sldId="271"/>
            <ac:picMk id="9" creationId="{CA1E8AA2-6F6A-0426-39AA-9B88011CF4D0}"/>
          </ac:picMkLst>
        </pc:picChg>
      </pc:sldChg>
      <pc:sldChg chg="new del">
        <pc:chgData name="Laís Prado" userId="65de2978-d670-4460-a742-597d455f61ed" providerId="ADAL" clId="{BD372646-DEB9-44A7-BF43-4634F5D893DC}" dt="2023-12-14T18:59:54.454" v="368" actId="47"/>
        <pc:sldMkLst>
          <pc:docMk/>
          <pc:sldMk cId="767882333" sldId="272"/>
        </pc:sldMkLst>
      </pc:sldChg>
      <pc:sldChg chg="addSp delSp modSp new mod addAnim delAnim modAnim">
        <pc:chgData name="Laís Prado" userId="65de2978-d670-4460-a742-597d455f61ed" providerId="ADAL" clId="{BD372646-DEB9-44A7-BF43-4634F5D893DC}" dt="2023-12-14T20:24:16.561" v="2070" actId="1035"/>
        <pc:sldMkLst>
          <pc:docMk/>
          <pc:sldMk cId="1650125552" sldId="272"/>
        </pc:sldMkLst>
        <pc:spChg chg="del">
          <ac:chgData name="Laís Prado" userId="65de2978-d670-4460-a742-597d455f61ed" providerId="ADAL" clId="{BD372646-DEB9-44A7-BF43-4634F5D893DC}" dt="2023-12-14T19:20:34.097" v="539" actId="478"/>
          <ac:spMkLst>
            <pc:docMk/>
            <pc:sldMk cId="1650125552" sldId="272"/>
            <ac:spMk id="2" creationId="{BE3F5F15-EDF5-388D-307B-6F23EB3CEC58}"/>
          </ac:spMkLst>
        </pc:spChg>
        <pc:spChg chg="del">
          <ac:chgData name="Laís Prado" userId="65de2978-d670-4460-a742-597d455f61ed" providerId="ADAL" clId="{BD372646-DEB9-44A7-BF43-4634F5D893DC}" dt="2023-12-14T19:20:34.097" v="539" actId="478"/>
          <ac:spMkLst>
            <pc:docMk/>
            <pc:sldMk cId="1650125552" sldId="272"/>
            <ac:spMk id="3" creationId="{5A4D64E2-FAD9-92F4-DB1F-C2317EA69C3D}"/>
          </ac:spMkLst>
        </pc:spChg>
        <pc:spChg chg="add mod">
          <ac:chgData name="Laís Prado" userId="65de2978-d670-4460-a742-597d455f61ed" providerId="ADAL" clId="{BD372646-DEB9-44A7-BF43-4634F5D893DC}" dt="2023-12-14T20:21:58.572" v="1959" actId="20577"/>
          <ac:spMkLst>
            <pc:docMk/>
            <pc:sldMk cId="1650125552" sldId="272"/>
            <ac:spMk id="5" creationId="{B7355CD6-FE1C-34A3-8CD4-0AE0B59D2223}"/>
          </ac:spMkLst>
        </pc:spChg>
        <pc:spChg chg="add del">
          <ac:chgData name="Laís Prado" userId="65de2978-d670-4460-a742-597d455f61ed" providerId="ADAL" clId="{BD372646-DEB9-44A7-BF43-4634F5D893DC}" dt="2023-12-14T19:23:59.196" v="640" actId="478"/>
          <ac:spMkLst>
            <pc:docMk/>
            <pc:sldMk cId="1650125552" sldId="272"/>
            <ac:spMk id="6" creationId="{61589531-8142-1989-EA3E-84423D0E728A}"/>
          </ac:spMkLst>
        </pc:spChg>
        <pc:spChg chg="add mod">
          <ac:chgData name="Laís Prado" userId="65de2978-d670-4460-a742-597d455f61ed" providerId="ADAL" clId="{BD372646-DEB9-44A7-BF43-4634F5D893DC}" dt="2023-12-14T20:24:16.561" v="2070" actId="1035"/>
          <ac:spMkLst>
            <pc:docMk/>
            <pc:sldMk cId="1650125552" sldId="272"/>
            <ac:spMk id="7" creationId="{5A4F6C72-2073-36F2-59E9-6AD3F163F75C}"/>
          </ac:spMkLst>
        </pc:spChg>
        <pc:spChg chg="add mod">
          <ac:chgData name="Laís Prado" userId="65de2978-d670-4460-a742-597d455f61ed" providerId="ADAL" clId="{BD372646-DEB9-44A7-BF43-4634F5D893DC}" dt="2023-12-14T20:21:19.479" v="1905" actId="255"/>
          <ac:spMkLst>
            <pc:docMk/>
            <pc:sldMk cId="1650125552" sldId="272"/>
            <ac:spMk id="13" creationId="{FCAF62F3-9440-5F35-C0E4-7ABC212A28ED}"/>
          </ac:spMkLst>
        </pc:spChg>
        <pc:spChg chg="add mod">
          <ac:chgData name="Laís Prado" userId="65de2978-d670-4460-a742-597d455f61ed" providerId="ADAL" clId="{BD372646-DEB9-44A7-BF43-4634F5D893DC}" dt="2023-12-14T20:21:03.247" v="1902" actId="255"/>
          <ac:spMkLst>
            <pc:docMk/>
            <pc:sldMk cId="1650125552" sldId="272"/>
            <ac:spMk id="14" creationId="{1154A2D3-79CA-441B-7650-8F4675A39E7F}"/>
          </ac:spMkLst>
        </pc:spChg>
        <pc:grpChg chg="add del mod">
          <ac:chgData name="Laís Prado" userId="65de2978-d670-4460-a742-597d455f61ed" providerId="ADAL" clId="{BD372646-DEB9-44A7-BF43-4634F5D893DC}" dt="2023-12-14T19:58:44.471" v="1070" actId="165"/>
          <ac:grpSpMkLst>
            <pc:docMk/>
            <pc:sldMk cId="1650125552" sldId="272"/>
            <ac:grpSpMk id="12" creationId="{8DB30C83-A596-CD15-9288-6120B06370C2}"/>
          </ac:grpSpMkLst>
        </pc:grpChg>
        <pc:picChg chg="add del mod">
          <ac:chgData name="Laís Prado" userId="65de2978-d670-4460-a742-597d455f61ed" providerId="ADAL" clId="{BD372646-DEB9-44A7-BF43-4634F5D893DC}" dt="2023-12-14T19:47:56.842" v="972" actId="478"/>
          <ac:picMkLst>
            <pc:docMk/>
            <pc:sldMk cId="1650125552" sldId="272"/>
            <ac:picMk id="4" creationId="{66E53667-5737-629E-D633-0C9A4E4864F8}"/>
          </ac:picMkLst>
        </pc:picChg>
        <pc:picChg chg="add del mod modCrop">
          <ac:chgData name="Laís Prado" userId="65de2978-d670-4460-a742-597d455f61ed" providerId="ADAL" clId="{BD372646-DEB9-44A7-BF43-4634F5D893DC}" dt="2023-12-14T19:53:30.668" v="992" actId="478"/>
          <ac:picMkLst>
            <pc:docMk/>
            <pc:sldMk cId="1650125552" sldId="272"/>
            <ac:picMk id="8" creationId="{E21CA20E-3DD0-247F-7BCC-29E7566D0938}"/>
          </ac:picMkLst>
        </pc:picChg>
        <pc:picChg chg="add mod topLvl">
          <ac:chgData name="Laís Prado" userId="65de2978-d670-4460-a742-597d455f61ed" providerId="ADAL" clId="{BD372646-DEB9-44A7-BF43-4634F5D893DC}" dt="2023-12-14T20:12:37.062" v="1637" actId="1036"/>
          <ac:picMkLst>
            <pc:docMk/>
            <pc:sldMk cId="1650125552" sldId="272"/>
            <ac:picMk id="10" creationId="{279A864D-1EF1-204B-BAAD-1263BB50CEC0}"/>
          </ac:picMkLst>
        </pc:picChg>
        <pc:picChg chg="add mod ord topLvl modCrop">
          <ac:chgData name="Laís Prado" userId="65de2978-d670-4460-a742-597d455f61ed" providerId="ADAL" clId="{BD372646-DEB9-44A7-BF43-4634F5D893DC}" dt="2023-12-14T20:07:01.790" v="1474" actId="1036"/>
          <ac:picMkLst>
            <pc:docMk/>
            <pc:sldMk cId="1650125552" sldId="272"/>
            <ac:picMk id="11" creationId="{D102A434-C28A-63DB-2182-1957E7C4F183}"/>
          </ac:picMkLst>
        </pc:picChg>
      </pc:sldChg>
      <pc:sldChg chg="addSp delSp modSp add mod delAnim">
        <pc:chgData name="Laís Prado" userId="65de2978-d670-4460-a742-597d455f61ed" providerId="ADAL" clId="{BD372646-DEB9-44A7-BF43-4634F5D893DC}" dt="2023-12-14T20:37:30.910" v="2723" actId="1076"/>
        <pc:sldMkLst>
          <pc:docMk/>
          <pc:sldMk cId="45435291" sldId="273"/>
        </pc:sldMkLst>
        <pc:spChg chg="mod ord">
          <ac:chgData name="Laís Prado" userId="65de2978-d670-4460-a742-597d455f61ed" providerId="ADAL" clId="{BD372646-DEB9-44A7-BF43-4634F5D893DC}" dt="2023-12-14T20:37:30.910" v="2723" actId="1076"/>
          <ac:spMkLst>
            <pc:docMk/>
            <pc:sldMk cId="45435291" sldId="273"/>
            <ac:spMk id="3" creationId="{04B240AF-8EF7-D4BE-24F0-E6E720812B65}"/>
          </ac:spMkLst>
        </pc:spChg>
        <pc:spChg chg="del">
          <ac:chgData name="Laís Prado" userId="65de2978-d670-4460-a742-597d455f61ed" providerId="ADAL" clId="{BD372646-DEB9-44A7-BF43-4634F5D893DC}" dt="2023-12-14T20:27:59.878" v="2181" actId="478"/>
          <ac:spMkLst>
            <pc:docMk/>
            <pc:sldMk cId="45435291" sldId="273"/>
            <ac:spMk id="7" creationId="{EE840483-75B4-1669-4BAC-830CF90C9E9C}"/>
          </ac:spMkLst>
        </pc:spChg>
        <pc:spChg chg="del">
          <ac:chgData name="Laís Prado" userId="65de2978-d670-4460-a742-597d455f61ed" providerId="ADAL" clId="{BD372646-DEB9-44A7-BF43-4634F5D893DC}" dt="2023-12-14T20:27:59.878" v="2181" actId="478"/>
          <ac:spMkLst>
            <pc:docMk/>
            <pc:sldMk cId="45435291" sldId="273"/>
            <ac:spMk id="12" creationId="{803D3289-AABB-37E4-18C1-85B86140EB9E}"/>
          </ac:spMkLst>
        </pc:spChg>
        <pc:spChg chg="mod ord">
          <ac:chgData name="Laís Prado" userId="65de2978-d670-4460-a742-597d455f61ed" providerId="ADAL" clId="{BD372646-DEB9-44A7-BF43-4634F5D893DC}" dt="2023-12-14T20:36:49.069" v="2658" actId="20577"/>
          <ac:spMkLst>
            <pc:docMk/>
            <pc:sldMk cId="45435291" sldId="273"/>
            <ac:spMk id="14" creationId="{77990FB5-DC28-FB98-E086-F4B1E04F306C}"/>
          </ac:spMkLst>
        </pc:spChg>
        <pc:spChg chg="mod ord">
          <ac:chgData name="Laís Prado" userId="65de2978-d670-4460-a742-597d455f61ed" providerId="ADAL" clId="{BD372646-DEB9-44A7-BF43-4634F5D893DC}" dt="2023-12-14T20:37:20.024" v="2722" actId="1036"/>
          <ac:spMkLst>
            <pc:docMk/>
            <pc:sldMk cId="45435291" sldId="273"/>
            <ac:spMk id="16" creationId="{12CD7E1F-F3B9-372E-7365-8C101186558E}"/>
          </ac:spMkLst>
        </pc:spChg>
        <pc:picChg chg="add del mod">
          <ac:chgData name="Laís Prado" userId="65de2978-d670-4460-a742-597d455f61ed" providerId="ADAL" clId="{BD372646-DEB9-44A7-BF43-4634F5D893DC}" dt="2023-12-14T20:35:13.192" v="2559" actId="478"/>
          <ac:picMkLst>
            <pc:docMk/>
            <pc:sldMk cId="45435291" sldId="273"/>
            <ac:picMk id="2" creationId="{00EC280B-A1B8-08B1-9C85-819635FA3E47}"/>
          </ac:picMkLst>
        </pc:picChg>
        <pc:picChg chg="add mod">
          <ac:chgData name="Laís Prado" userId="65de2978-d670-4460-a742-597d455f61ed" providerId="ADAL" clId="{BD372646-DEB9-44A7-BF43-4634F5D893DC}" dt="2023-12-14T20:35:13.718" v="2560"/>
          <ac:picMkLst>
            <pc:docMk/>
            <pc:sldMk cId="45435291" sldId="273"/>
            <ac:picMk id="4" creationId="{5860FB54-8CFD-A279-5D37-5A788DC3A00C}"/>
          </ac:picMkLst>
        </pc:picChg>
        <pc:picChg chg="del mod">
          <ac:chgData name="Laís Prado" userId="65de2978-d670-4460-a742-597d455f61ed" providerId="ADAL" clId="{BD372646-DEB9-44A7-BF43-4634F5D893DC}" dt="2023-12-14T20:29:01.718" v="2193" actId="478"/>
          <ac:picMkLst>
            <pc:docMk/>
            <pc:sldMk cId="45435291" sldId="273"/>
            <ac:picMk id="11" creationId="{800C68F4-72C6-59E5-78F3-F73B5A40A706}"/>
          </ac:picMkLst>
        </pc:picChg>
      </pc:sldChg>
      <pc:sldChg chg="addSp delSp modSp new mod">
        <pc:chgData name="Laís Prado" userId="65de2978-d670-4460-a742-597d455f61ed" providerId="ADAL" clId="{BD372646-DEB9-44A7-BF43-4634F5D893DC}" dt="2023-12-14T20:50:11.103" v="2999" actId="20577"/>
        <pc:sldMkLst>
          <pc:docMk/>
          <pc:sldMk cId="3955273810" sldId="274"/>
        </pc:sldMkLst>
        <pc:spChg chg="del">
          <ac:chgData name="Laís Prado" userId="65de2978-d670-4460-a742-597d455f61ed" providerId="ADAL" clId="{BD372646-DEB9-44A7-BF43-4634F5D893DC}" dt="2023-12-14T20:48:10.772" v="2953" actId="478"/>
          <ac:spMkLst>
            <pc:docMk/>
            <pc:sldMk cId="3955273810" sldId="274"/>
            <ac:spMk id="2" creationId="{76D62513-7D13-2607-3834-6274D8BD7FB6}"/>
          </ac:spMkLst>
        </pc:spChg>
        <pc:spChg chg="del">
          <ac:chgData name="Laís Prado" userId="65de2978-d670-4460-a742-597d455f61ed" providerId="ADAL" clId="{BD372646-DEB9-44A7-BF43-4634F5D893DC}" dt="2023-12-14T20:48:10.772" v="2953" actId="478"/>
          <ac:spMkLst>
            <pc:docMk/>
            <pc:sldMk cId="3955273810" sldId="274"/>
            <ac:spMk id="3" creationId="{C1A2D63C-A78B-023B-339A-212EDD1EA16F}"/>
          </ac:spMkLst>
        </pc:spChg>
        <pc:spChg chg="add mod">
          <ac:chgData name="Laís Prado" userId="65de2978-d670-4460-a742-597d455f61ed" providerId="ADAL" clId="{BD372646-DEB9-44A7-BF43-4634F5D893DC}" dt="2023-12-14T20:50:11.103" v="2999" actId="20577"/>
          <ac:spMkLst>
            <pc:docMk/>
            <pc:sldMk cId="3955273810" sldId="274"/>
            <ac:spMk id="4" creationId="{6A1EB4C5-3F10-B98B-951D-68F7199D8700}"/>
          </ac:spMkLst>
        </pc:spChg>
        <pc:spChg chg="add del mod">
          <ac:chgData name="Laís Prado" userId="65de2978-d670-4460-a742-597d455f61ed" providerId="ADAL" clId="{BD372646-DEB9-44A7-BF43-4634F5D893DC}" dt="2023-12-14T20:49:45.108" v="2994" actId="478"/>
          <ac:spMkLst>
            <pc:docMk/>
            <pc:sldMk cId="3955273810" sldId="274"/>
            <ac:spMk id="7" creationId="{E0CCACBA-BCE6-A641-892F-BAC70C02D300}"/>
          </ac:spMkLst>
        </pc:spChg>
        <pc:picChg chg="add mod">
          <ac:chgData name="Laís Prado" userId="65de2978-d670-4460-a742-597d455f61ed" providerId="ADAL" clId="{BD372646-DEB9-44A7-BF43-4634F5D893DC}" dt="2023-12-14T20:49:23.676" v="2990" actId="1076"/>
          <ac:picMkLst>
            <pc:docMk/>
            <pc:sldMk cId="3955273810" sldId="274"/>
            <ac:picMk id="5" creationId="{3CD856A5-6493-95DB-4166-139523979BBC}"/>
          </ac:picMkLst>
        </pc:picChg>
      </pc:sldChg>
      <pc:sldMasterChg chg="del delSldLayout">
        <pc:chgData name="Laís Prado" userId="65de2978-d670-4460-a742-597d455f61ed" providerId="ADAL" clId="{BD372646-DEB9-44A7-BF43-4634F5D893DC}" dt="2023-12-14T18:59:55.938" v="369" actId="47"/>
        <pc:sldMasterMkLst>
          <pc:docMk/>
          <pc:sldMasterMk cId="908375113" sldId="2147483648"/>
        </pc:sldMasterMkLst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2549310336" sldId="2147483649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3974757313" sldId="2147483650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3527916903" sldId="2147483651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447003316" sldId="2147483652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1218511910" sldId="2147483653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2679143483" sldId="2147483654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953035491" sldId="2147483655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4240288977" sldId="2147483656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3569518453" sldId="2147483657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7745281" sldId="2147483658"/>
          </pc:sldLayoutMkLst>
        </pc:sldLayoutChg>
        <pc:sldLayoutChg chg="del">
          <pc:chgData name="Laís Prado" userId="65de2978-d670-4460-a742-597d455f61ed" providerId="ADAL" clId="{BD372646-DEB9-44A7-BF43-4634F5D893DC}" dt="2023-12-14T18:59:55.938" v="369" actId="47"/>
          <pc:sldLayoutMkLst>
            <pc:docMk/>
            <pc:sldMasterMk cId="908375113" sldId="2147483648"/>
            <pc:sldLayoutMk cId="945307870" sldId="2147483659"/>
          </pc:sldLayoutMkLst>
        </pc:sldLayoutChg>
      </pc:sldMasterChg>
    </pc:docChg>
  </pc:docChgLst>
  <pc:docChgLst>
    <pc:chgData name="Lidiane Moreira Balieiro Freitas" userId="S::lidiane.freitas@vitaebrasil.com.br::c5ef78dd-3c26-4a9b-9316-1d78cf981b97" providerId="AD" clId="Web-{FADC6A0E-9ADC-45E0-8F19-9378749543D6}"/>
    <pc:docChg chg="sldOrd">
      <pc:chgData name="Lidiane Moreira Balieiro Freitas" userId="S::lidiane.freitas@vitaebrasil.com.br::c5ef78dd-3c26-4a9b-9316-1d78cf981b97" providerId="AD" clId="Web-{FADC6A0E-9ADC-45E0-8F19-9378749543D6}" dt="2023-12-12T13:00:46.032" v="0"/>
      <pc:docMkLst>
        <pc:docMk/>
      </pc:docMkLst>
      <pc:sldChg chg="ord">
        <pc:chgData name="Lidiane Moreira Balieiro Freitas" userId="S::lidiane.freitas@vitaebrasil.com.br::c5ef78dd-3c26-4a9b-9316-1d78cf981b97" providerId="AD" clId="Web-{FADC6A0E-9ADC-45E0-8F19-9378749543D6}" dt="2023-12-12T13:00:46.032" v="0"/>
        <pc:sldMkLst>
          <pc:docMk/>
          <pc:sldMk cId="2701326295" sldId="258"/>
        </pc:sldMkLst>
      </pc:sldChg>
    </pc:docChg>
  </pc:docChgLst>
  <pc:docChgLst>
    <pc:chgData name="Usuário Convidado" userId="S::urn:spo:anon#e4fc1de7653ae8ca7efca42af7eff043f1ecf1e1e0c6bf2a04182aaa0eeef40b::" providerId="AD" clId="Web-{C8C29747-7E3D-EFDE-7F7E-7B8E05A692D6}"/>
    <pc:docChg chg="modSld">
      <pc:chgData name="Usuário Convidado" userId="S::urn:spo:anon#e4fc1de7653ae8ca7efca42af7eff043f1ecf1e1e0c6bf2a04182aaa0eeef40b::" providerId="AD" clId="Web-{C8C29747-7E3D-EFDE-7F7E-7B8E05A692D6}" dt="2023-12-14T18:00:07.937" v="6"/>
      <pc:docMkLst>
        <pc:docMk/>
      </pc:docMkLst>
      <pc:sldChg chg="addSp delSp modSp">
        <pc:chgData name="Usuário Convidado" userId="S::urn:spo:anon#e4fc1de7653ae8ca7efca42af7eff043f1ecf1e1e0c6bf2a04182aaa0eeef40b::" providerId="AD" clId="Web-{C8C29747-7E3D-EFDE-7F7E-7B8E05A692D6}" dt="2023-12-14T18:00:07.937" v="6"/>
        <pc:sldMkLst>
          <pc:docMk/>
          <pc:sldMk cId="2393761348" sldId="259"/>
        </pc:sldMkLst>
        <pc:picChg chg="add del mod">
          <ac:chgData name="Usuário Convidado" userId="S::urn:spo:anon#e4fc1de7653ae8ca7efca42af7eff043f1ecf1e1e0c6bf2a04182aaa0eeef40b::" providerId="AD" clId="Web-{C8C29747-7E3D-EFDE-7F7E-7B8E05A692D6}" dt="2023-12-14T18:00:07.937" v="6"/>
          <ac:picMkLst>
            <pc:docMk/>
            <pc:sldMk cId="2393761348" sldId="259"/>
            <ac:picMk id="2" creationId="{0667442E-CBE2-8845-8C0B-54363980E969}"/>
          </ac:picMkLst>
        </pc:picChg>
        <pc:picChg chg="del">
          <ac:chgData name="Usuário Convidado" userId="S::urn:spo:anon#e4fc1de7653ae8ca7efca42af7eff043f1ecf1e1e0c6bf2a04182aaa0eeef40b::" providerId="AD" clId="Web-{C8C29747-7E3D-EFDE-7F7E-7B8E05A692D6}" dt="2023-12-14T18:00:05.859" v="5"/>
          <ac:picMkLst>
            <pc:docMk/>
            <pc:sldMk cId="2393761348" sldId="259"/>
            <ac:picMk id="3" creationId="{3C5A5499-A058-8FAD-B119-8DE0C42C6037}"/>
          </ac:picMkLst>
        </pc:picChg>
      </pc:sldChg>
    </pc:docChg>
  </pc:docChgLst>
  <pc:docChgLst>
    <pc:chgData name="Usuário Convidado" userId="S::urn:spo:anon#e4fc1de7653ae8ca7efca42af7eff043f1ecf1e1e0c6bf2a04182aaa0eeef40b::" providerId="AD" clId="Web-{3315E857-099F-2BE4-ADE0-696ACA2C7463}"/>
    <pc:docChg chg="modSld sldOrd">
      <pc:chgData name="Usuário Convidado" userId="S::urn:spo:anon#e4fc1de7653ae8ca7efca42af7eff043f1ecf1e1e0c6bf2a04182aaa0eeef40b::" providerId="AD" clId="Web-{3315E857-099F-2BE4-ADE0-696ACA2C7463}" dt="2023-12-14T18:54:55.775" v="87"/>
      <pc:docMkLst>
        <pc:docMk/>
      </pc:docMkLst>
      <pc:sldChg chg="ord">
        <pc:chgData name="Usuário Convidado" userId="S::urn:spo:anon#e4fc1de7653ae8ca7efca42af7eff043f1ecf1e1e0c6bf2a04182aaa0eeef40b::" providerId="AD" clId="Web-{3315E857-099F-2BE4-ADE0-696ACA2C7463}" dt="2023-12-14T18:29:44.696" v="53"/>
        <pc:sldMkLst>
          <pc:docMk/>
          <pc:sldMk cId="3525905043" sldId="256"/>
        </pc:sldMkLst>
      </pc:sldChg>
      <pc:sldChg chg="addSp delSp modSp ord">
        <pc:chgData name="Usuário Convidado" userId="S::urn:spo:anon#e4fc1de7653ae8ca7efca42af7eff043f1ecf1e1e0c6bf2a04182aaa0eeef40b::" providerId="AD" clId="Web-{3315E857-099F-2BE4-ADE0-696ACA2C7463}" dt="2023-12-14T18:54:55.775" v="87"/>
        <pc:sldMkLst>
          <pc:docMk/>
          <pc:sldMk cId="2393761348" sldId="259"/>
        </pc:sldMkLst>
        <pc:spChg chg="mod">
          <ac:chgData name="Usuário Convidado" userId="S::urn:spo:anon#e4fc1de7653ae8ca7efca42af7eff043f1ecf1e1e0c6bf2a04182aaa0eeef40b::" providerId="AD" clId="Web-{3315E857-099F-2BE4-ADE0-696ACA2C7463}" dt="2023-12-14T18:05:21.010" v="28"/>
          <ac:spMkLst>
            <pc:docMk/>
            <pc:sldMk cId="2393761348" sldId="259"/>
            <ac:spMk id="4" creationId="{0BA17635-09BF-7619-828F-C60B7E159893}"/>
          </ac:spMkLst>
        </pc:spChg>
        <pc:spChg chg="add mod">
          <ac:chgData name="Usuário Convidado" userId="S::urn:spo:anon#e4fc1de7653ae8ca7efca42af7eff043f1ecf1e1e0c6bf2a04182aaa0eeef40b::" providerId="AD" clId="Web-{3315E857-099F-2BE4-ADE0-696ACA2C7463}" dt="2023-12-14T18:54:20.774" v="83" actId="20577"/>
          <ac:spMkLst>
            <pc:docMk/>
            <pc:sldMk cId="2393761348" sldId="259"/>
            <ac:spMk id="5" creationId="{75645515-1B79-01B6-CFF6-CED589FC325E}"/>
          </ac:spMkLst>
        </pc:spChg>
        <pc:picChg chg="add del mod">
          <ac:chgData name="Usuário Convidado" userId="S::urn:spo:anon#e4fc1de7653ae8ca7efca42af7eff043f1ecf1e1e0c6bf2a04182aaa0eeef40b::" providerId="AD" clId="Web-{3315E857-099F-2BE4-ADE0-696ACA2C7463}" dt="2023-12-14T18:21:23.931" v="37"/>
          <ac:picMkLst>
            <pc:docMk/>
            <pc:sldMk cId="2393761348" sldId="259"/>
            <ac:picMk id="2" creationId="{35CB5063-3B90-7526-16AE-81F8B22CD44C}"/>
          </ac:picMkLst>
        </pc:picChg>
        <pc:picChg chg="add del mod">
          <ac:chgData name="Usuário Convidado" userId="S::urn:spo:anon#e4fc1de7653ae8ca7efca42af7eff043f1ecf1e1e0c6bf2a04182aaa0eeef40b::" providerId="AD" clId="Web-{3315E857-099F-2BE4-ADE0-696ACA2C7463}" dt="2023-12-14T18:36:55.319" v="60"/>
          <ac:picMkLst>
            <pc:docMk/>
            <pc:sldMk cId="2393761348" sldId="259"/>
            <ac:picMk id="3" creationId="{71C9F91C-20E1-AA6F-D22C-6E51DD75AC44}"/>
          </ac:picMkLst>
        </pc:picChg>
        <pc:picChg chg="add del mod">
          <ac:chgData name="Usuário Convidado" userId="S::urn:spo:anon#e4fc1de7653ae8ca7efca42af7eff043f1ecf1e1e0c6bf2a04182aaa0eeef40b::" providerId="AD" clId="Web-{3315E857-099F-2BE4-ADE0-696ACA2C7463}" dt="2023-12-14T18:24:21.624" v="48"/>
          <ac:picMkLst>
            <pc:docMk/>
            <pc:sldMk cId="2393761348" sldId="259"/>
            <ac:picMk id="6" creationId="{7F186878-7DE1-0F87-0A83-144CA0C70208}"/>
          </ac:picMkLst>
        </pc:picChg>
        <pc:picChg chg="add del mod">
          <ac:chgData name="Usuário Convidado" userId="S::urn:spo:anon#e4fc1de7653ae8ca7efca42af7eff043f1ecf1e1e0c6bf2a04182aaa0eeef40b::" providerId="AD" clId="Web-{3315E857-099F-2BE4-ADE0-696ACA2C7463}" dt="2023-12-14T18:53:56.226" v="74"/>
          <ac:picMkLst>
            <pc:docMk/>
            <pc:sldMk cId="2393761348" sldId="259"/>
            <ac:picMk id="7" creationId="{C4C541B2-BC5F-63C1-EE1D-E5A749C67603}"/>
          </ac:picMkLst>
        </pc:picChg>
        <pc:picChg chg="add del mod">
          <ac:chgData name="Usuário Convidado" userId="S::urn:spo:anon#e4fc1de7653ae8ca7efca42af7eff043f1ecf1e1e0c6bf2a04182aaa0eeef40b::" providerId="AD" clId="Web-{3315E857-099F-2BE4-ADE0-696ACA2C7463}" dt="2023-12-14T18:37:31.164" v="65"/>
          <ac:picMkLst>
            <pc:docMk/>
            <pc:sldMk cId="2393761348" sldId="259"/>
            <ac:picMk id="8" creationId="{0ED56738-E0F3-6680-FA44-FFB3C5A65D62}"/>
          </ac:picMkLst>
        </pc:picChg>
        <pc:picChg chg="add del mod">
          <ac:chgData name="Usuário Convidado" userId="S::urn:spo:anon#e4fc1de7653ae8ca7efca42af7eff043f1ecf1e1e0c6bf2a04182aaa0eeef40b::" providerId="AD" clId="Web-{3315E857-099F-2BE4-ADE0-696ACA2C7463}" dt="2023-12-14T18:53:57.804" v="75"/>
          <ac:picMkLst>
            <pc:docMk/>
            <pc:sldMk cId="2393761348" sldId="259"/>
            <ac:picMk id="9" creationId="{0CBCEF79-4924-A486-7FEB-2615189B415F}"/>
          </ac:picMkLst>
        </pc:picChg>
        <pc:picChg chg="add mod">
          <ac:chgData name="Usuário Convidado" userId="S::urn:spo:anon#e4fc1de7653ae8ca7efca42af7eff043f1ecf1e1e0c6bf2a04182aaa0eeef40b::" providerId="AD" clId="Web-{3315E857-099F-2BE4-ADE0-696ACA2C7463}" dt="2023-12-14T18:54:26.883" v="86" actId="1076"/>
          <ac:picMkLst>
            <pc:docMk/>
            <pc:sldMk cId="2393761348" sldId="259"/>
            <ac:picMk id="10" creationId="{E6494FEC-069E-739B-68DE-CB6784B939B0}"/>
          </ac:picMkLst>
        </pc:picChg>
      </pc:sldChg>
      <pc:sldChg chg="addSp delSp modSp">
        <pc:chgData name="Usuário Convidado" userId="S::urn:spo:anon#e4fc1de7653ae8ca7efca42af7eff043f1ecf1e1e0c6bf2a04182aaa0eeef40b::" providerId="AD" clId="Web-{3315E857-099F-2BE4-ADE0-696ACA2C7463}" dt="2023-12-14T18:36:51.928" v="59"/>
        <pc:sldMkLst>
          <pc:docMk/>
          <pc:sldMk cId="1003573672" sldId="270"/>
        </pc:sldMkLst>
        <pc:picChg chg="add del mod">
          <ac:chgData name="Usuário Convidado" userId="S::urn:spo:anon#e4fc1de7653ae8ca7efca42af7eff043f1ecf1e1e0c6bf2a04182aaa0eeef40b::" providerId="AD" clId="Web-{3315E857-099F-2BE4-ADE0-696ACA2C7463}" dt="2023-12-14T18:36:50.975" v="58"/>
          <ac:picMkLst>
            <pc:docMk/>
            <pc:sldMk cId="1003573672" sldId="270"/>
            <ac:picMk id="2" creationId="{1319971B-E5EB-896C-A5A4-15A0A057D6A7}"/>
          </ac:picMkLst>
        </pc:picChg>
        <pc:picChg chg="add del">
          <ac:chgData name="Usuário Convidado" userId="S::urn:spo:anon#e4fc1de7653ae8ca7efca42af7eff043f1ecf1e1e0c6bf2a04182aaa0eeef40b::" providerId="AD" clId="Web-{3315E857-099F-2BE4-ADE0-696ACA2C7463}" dt="2023-12-14T18:36:51.928" v="59"/>
          <ac:picMkLst>
            <pc:docMk/>
            <pc:sldMk cId="1003573672" sldId="270"/>
            <ac:picMk id="3" creationId="{71C9F91C-20E1-AA6F-D22C-6E51DD75AC44}"/>
          </ac:picMkLst>
        </pc:picChg>
        <pc:picChg chg="add del">
          <ac:chgData name="Usuário Convidado" userId="S::urn:spo:anon#e4fc1de7653ae8ca7efca42af7eff043f1ecf1e1e0c6bf2a04182aaa0eeef40b::" providerId="AD" clId="Web-{3315E857-099F-2BE4-ADE0-696ACA2C7463}" dt="2023-12-14T18:36:45.866" v="55"/>
          <ac:picMkLst>
            <pc:docMk/>
            <pc:sldMk cId="1003573672" sldId="270"/>
            <ac:picMk id="6" creationId="{7F186878-7DE1-0F87-0A83-144CA0C7020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eg>
</file>

<file path=ppt/media/image16.png>
</file>

<file path=ppt/media/image17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EA17A-9344-36EB-E09E-3C1E19FDB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94419C-643B-DA66-DA28-B1A858E89E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3BF7839-B838-BB5C-3FA6-688025C96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94460F-318C-858D-054E-FDA66C76E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6890EC-55F5-54FD-40A4-34BE4FD89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4012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6D073-6E66-F648-1C5D-8E72F900C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FFDDFD2-BFDD-16C6-789C-870150A3F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82AC905-92CD-D9C2-6219-1F12C2E60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EB6BCF-713F-AE8F-6FEE-00A567E32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289156E-3D74-71A8-033B-1BD0DB37A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7355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FC347C9-6DBA-757E-8997-0C1CD60D6A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E75B2CA-0A9D-B93E-DF85-87A4201704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EA12D7-90D3-6DF9-CC82-3C7231247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8B4A85-DC16-D026-5EEB-E0610074D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1C37D2-9252-D433-4C72-FBDBF711A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7449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B8C8A5-2F6B-E1B6-7176-53DDDFEEB6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5E3A80B-0359-5280-7050-88B2C831F1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F90B2C-C4DC-C000-B994-556AFDA51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776DC3-DC8B-F019-8566-AF8E90D2E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0898FFC-326A-B865-4B6E-D66C93895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14982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F99B8D-0120-5EF9-3E2B-2B87F77D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804D05C-2F99-DE93-13B9-F9D308CCF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4E06A11-0406-69D0-41C2-9796C48A7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7EBA318-A236-2E86-3BCC-9B27F5F6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F929A6-E471-BFA5-8E28-9902805FA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6822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F24B11-24D0-C6FC-9BFD-91CF4846E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C6C5D0C-72A4-D1B2-EAE7-42A98F1EC7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6615FE9-3319-8ABA-FB80-DC5753A45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70E60F-47DC-2589-7751-99D52DF70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025CEC7-66F4-9370-6DBE-E0C62DD22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3724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32E69A-AA8A-CE2E-9D5B-084F81EE2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35A996-34FF-7320-B4C8-4EF48D9202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9C51485-F7ED-F791-282D-4F86890CB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FEE8768-8D7F-A3CF-9096-533671BD4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881B3A4-2066-597F-4CB3-040E2A8DA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9CA9DC7-F7E2-97A0-2D81-0D9D82A28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9407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E018DB-D4A0-0FAA-4FEF-BE62B2C94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C3C0D41-B769-35F3-E894-4B721F179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8FF365-A791-C1BF-F5EE-E202F1502C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B945DC2-A0C6-2B68-D47B-42C6D02526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3844DC0-D984-15AC-4D0C-CA6AC531D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480BD7D-4A80-FC09-520D-F3EAF7CBC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3A43405-C03F-6F78-EDBD-F93614CB7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15C38CA-E155-A7F7-31D2-600181912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16184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BBFEC-933E-12FD-F584-223112A45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DD1712D-DCD7-2D02-2E00-69AB6CB58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B935961-7FFA-E786-B905-F5FF7B468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F8B8ACC-61E9-DA17-3BA0-C5966FF94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51370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8E4A3A2-CE26-9CC1-6560-A1138118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280EF41-188A-8DD4-5840-D39E11E7B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7125D4D-F3C3-066A-4D8F-BD123DBBF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26657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4497D0-A4C0-8FF1-BEF0-D19FF713B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93BD39-C617-71AC-39DE-625F49286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91F63A-A5A2-5272-B5B2-4F6CF05494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AF6F20A-9D7E-5930-A4CA-62429B3B6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67FF6D6-9BCA-64B6-50D4-A6DD834A7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84FF06E-B003-DAC1-81A9-08C76710B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5018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EABF3B-8FC9-B853-FB85-FA8947BF8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8680F4-9699-D43B-69CD-CA81DFF85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32C664-B919-011B-D762-C51335833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3B62F8-B112-7BFF-482D-474DAB456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33A183-6363-6ADD-4B9D-6F71DD3D3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32303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58D393-6618-BEB9-2AB6-C35F329BC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87E7148-969E-FE6E-41FB-088734335A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3F5EF8C-8A62-83AB-40DF-D6B7ACB80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A940544-58F2-F6EE-BB16-B99CF880A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170B63C-6456-CD6B-435E-A9E2BC12D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5A6F79A-0DA8-1725-861E-F9894B592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6070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9CAD0E-D535-9CFC-3BFA-B00D6DA7C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CDDCC4A-9BE7-4E9A-B213-778383DDD3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400BBEE-9E67-FA95-AB73-D48A301D2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F94111B-0CBE-BB37-46EF-4A4134476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92E951-A459-7AE3-2545-A1F8902DD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45864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78E7530-9EA4-0A5C-9409-DB56AC3462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F8CCD23-250A-F064-9E63-F3D9F3E63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C86B30-6C82-226E-64D2-B3E798BC4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6D6433-687A-C175-67D7-34AB2697B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9B3D51-35FB-E1AE-D878-9DAB9A73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117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8A9640-16B3-0C8E-BFF4-07E37A391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A6B8BD4-1F71-0D52-2BE8-B9C413B100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E791377-EC87-0D8A-B485-A9ABBF478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52C0210-5AB7-EF9E-4D71-6C5A1290A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982B1A1-0F0A-47EC-BBF5-0B905578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8694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5D14C2-99A3-85EF-4291-33200096D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44E7DD-9691-7885-9FF2-22B82B64D4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E20E0F8-E928-D008-36FC-BDD72E1BF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E0C1BD-9616-CF37-7A18-B0E1CFFCE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7E6F81-3F90-4E62-A916-6D1A30143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53B4FFE-D6BE-89AD-2439-3957F0544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8834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F3025C-6FF5-4B87-79B6-322027889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25F27E1-A1E9-EAF8-81F2-26A38F7C3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1A46B1B-8687-F9FF-ED31-EE70BAAEA0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2DB788A-A035-67D4-3288-31C5AC2A35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8F2202E-85DE-0078-6F9D-990E689F0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74BFCC5-4804-4F8C-2E56-A9A7C1179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539BA8F-79EA-F5CC-A89E-397DB7B5C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38DB655-F924-E3C4-AD23-CFBFEA62D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9559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E85CEC-F017-AF64-2736-ED68305E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0148E84-4FB4-7E70-6496-9A707E095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CDECEF0-42F8-EA0D-31A8-6D3DC2CA9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AA98802-4B18-9B78-79E9-9583A4697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4478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06E89EE-0D61-7757-AA1D-103AAE94A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06F5D2E-3909-84EB-7EF7-936B7EFEE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6A804FC-A273-E774-D037-EA43A2099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9248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DDC2D7-FE9B-96F7-6580-1D44D9BED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5C7D00-89F4-8E30-2EB4-2012F67DE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DE1DFF-A8E2-762A-81E2-BBF41CF7C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B0E044D-46D7-B9FE-0275-C4E5C3019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49A106F-1DC8-ED21-C683-ADCF92F49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4A6FC3A-6A8E-7DED-F746-5BB941E90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4975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51F1A6-EFCE-7456-A80F-810A015AC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5780B4B-D228-3121-1F2B-B52AEC7860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A92F7E-A1A6-2464-5A96-6BB36BA40D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CD4F4EE-0387-5819-A3D1-0367FA71B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6D127EA-CF77-FC6F-7949-6E2956BCD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297A5E7-BF50-A47B-D60C-598E519C4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5616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5951217-13E4-1A25-E27A-FA35277C3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493BFD6-E485-CB93-B1FB-93BF65366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CD20BDD-94E5-2E3A-8F81-88C2FE672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A489E-4004-4C2E-8432-90EA62E857AC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C0E76F4-B6A9-BF7E-9955-52BDE8046F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F760DC-94CF-D3A6-34B8-49BA7EFFBA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2DAD8D-A9F0-483C-8499-1591A86579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0001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48D3951-0AA1-CD1A-995E-55D2EDCB3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7544AB-CEF9-0815-25F3-B3F057C44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0AFC54-1DC9-ADB9-BB07-F7142B3157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E498B-00FB-48D3-8D4F-5A37C63D2E19}" type="datetimeFigureOut">
              <a:rPr lang="pt-BR" smtClean="0"/>
              <a:t>14/12/2023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02FE92-498E-3A3A-F20A-F4446A99E4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8B9E84-31F9-6EFD-C770-B324B09A6C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5B00B-186F-4E80-9294-761160978DC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1419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BB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CA1E8AA2-6F6A-0426-39AA-9B88011CF4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9" b="25806"/>
          <a:stretch/>
        </p:blipFill>
        <p:spPr>
          <a:xfrm>
            <a:off x="651164" y="0"/>
            <a:ext cx="101969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79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6A1EB4C5-3F10-B98B-951D-68F7199D8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4478" y="1624095"/>
            <a:ext cx="7972091" cy="4505401"/>
          </a:xfr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6600" b="1" dirty="0">
                <a:solidFill>
                  <a:schemeClr val="accent1">
                    <a:lumMod val="50000"/>
                  </a:schemeClr>
                </a:solidFill>
                <a:latin typeface="Söhne"/>
                <a:ea typeface="+mn-ea"/>
                <a:cs typeface="+mn-cs"/>
              </a:rPr>
              <a:t>Com </a:t>
            </a:r>
            <a:r>
              <a:rPr lang="pt-BR" sz="6600" b="1" dirty="0" err="1">
                <a:solidFill>
                  <a:schemeClr val="accent1">
                    <a:lumMod val="50000"/>
                  </a:schemeClr>
                </a:solidFill>
                <a:latin typeface="Söhne"/>
                <a:ea typeface="+mn-ea"/>
                <a:cs typeface="+mn-cs"/>
              </a:rPr>
              <a:t>quilhIA</a:t>
            </a:r>
            <a:r>
              <a:rPr lang="pt-BR" sz="6600" b="1" dirty="0">
                <a:solidFill>
                  <a:schemeClr val="accent1">
                    <a:lumMod val="50000"/>
                  </a:schemeClr>
                </a:solidFill>
                <a:latin typeface="Söhne"/>
                <a:ea typeface="+mn-ea"/>
                <a:cs typeface="+mn-cs"/>
              </a:rPr>
              <a:t>,</a:t>
            </a:r>
            <a:br>
              <a:rPr lang="pt-BR" sz="6600" b="1" dirty="0">
                <a:solidFill>
                  <a:schemeClr val="accent1">
                    <a:lumMod val="50000"/>
                  </a:schemeClr>
                </a:solidFill>
                <a:latin typeface="Söhne"/>
                <a:ea typeface="+mn-ea"/>
                <a:cs typeface="+mn-cs"/>
              </a:rPr>
            </a:br>
            <a:r>
              <a:rPr lang="pt-BR" sz="6600" b="1" dirty="0">
                <a:solidFill>
                  <a:schemeClr val="accent1">
                    <a:lumMod val="50000"/>
                  </a:schemeClr>
                </a:solidFill>
                <a:latin typeface="Söhne"/>
                <a:ea typeface="+mn-ea"/>
                <a:cs typeface="+mn-cs"/>
              </a:rPr>
              <a:t>nenhuma criança fica para trás!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D856A5-6493-95DB-4166-139523979B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7" t="33226" r="24056" b="20294"/>
          <a:stretch/>
        </p:blipFill>
        <p:spPr>
          <a:xfrm>
            <a:off x="122854" y="1912853"/>
            <a:ext cx="3769623" cy="345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273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9FBCD0-1426-7CA8-2951-889650150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061" y="2678906"/>
            <a:ext cx="6035675" cy="1500187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lnSpc>
                <a:spcPct val="150000"/>
              </a:lnSpc>
            </a:pPr>
            <a:r>
              <a:rPr lang="pt-BR" sz="3000" dirty="0">
                <a:solidFill>
                  <a:schemeClr val="bg1"/>
                </a:solidFill>
                <a:latin typeface="Arial"/>
                <a:cs typeface="Arial"/>
              </a:rPr>
              <a:t>Se a educação salva, por que não torná-la mais segura? </a:t>
            </a:r>
            <a:endParaRPr lang="pt-BR">
              <a:solidFill>
                <a:schemeClr val="bg1"/>
              </a:solidFill>
              <a:latin typeface="Arial"/>
              <a:cs typeface="Arial"/>
            </a:endParaRPr>
          </a:p>
          <a:p>
            <a:pPr algn="ctr">
              <a:lnSpc>
                <a:spcPct val="150000"/>
              </a:lnSpc>
            </a:pPr>
            <a:r>
              <a:rPr lang="pt-BR" sz="3000">
                <a:solidFill>
                  <a:schemeClr val="bg1"/>
                </a:solidFill>
                <a:latin typeface="Arial"/>
                <a:cs typeface="Arial"/>
              </a:rPr>
              <a:t>Essa é a </a:t>
            </a:r>
            <a:r>
              <a:rPr lang="pt-BR" sz="3000" dirty="0">
                <a:solidFill>
                  <a:schemeClr val="bg1"/>
                </a:solidFill>
                <a:latin typeface="Arial"/>
                <a:cs typeface="Arial"/>
              </a:rPr>
              <a:t>nossa onda.</a:t>
            </a:r>
            <a:endParaRPr lang="pt-BR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1326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8557C45A-B053-17A7-477E-50B9CECFF8A0}"/>
              </a:ext>
            </a:extLst>
          </p:cNvPr>
          <p:cNvSpPr/>
          <p:nvPr/>
        </p:nvSpPr>
        <p:spPr>
          <a:xfrm>
            <a:off x="-993530" y="-9663"/>
            <a:ext cx="6911701" cy="1098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B92867E-96CE-C368-B417-067FCC2C5380}"/>
              </a:ext>
            </a:extLst>
          </p:cNvPr>
          <p:cNvSpPr/>
          <p:nvPr/>
        </p:nvSpPr>
        <p:spPr>
          <a:xfrm>
            <a:off x="5280299" y="0"/>
            <a:ext cx="6911701" cy="1098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7AE5D65-9690-FEE8-6992-B99F74736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98" y="4527430"/>
            <a:ext cx="5277121" cy="233057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FAB8D6A-CAF5-E115-F098-8E57096C9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171" y="5110278"/>
            <a:ext cx="6073967" cy="1669780"/>
          </a:xfrm>
          <a:prstGeom prst="rect">
            <a:avLst/>
          </a:prstGeom>
        </p:spPr>
      </p:pic>
      <p:sp>
        <p:nvSpPr>
          <p:cNvPr id="20" name="Retângulo 19">
            <a:extLst>
              <a:ext uri="{FF2B5EF4-FFF2-40B4-BE49-F238E27FC236}">
                <a16:creationId xmlns:a16="http://schemas.microsoft.com/office/drawing/2014/main" id="{185C6689-EE44-92E5-BCF5-E30D6BC3461D}"/>
              </a:ext>
            </a:extLst>
          </p:cNvPr>
          <p:cNvSpPr/>
          <p:nvPr/>
        </p:nvSpPr>
        <p:spPr>
          <a:xfrm>
            <a:off x="5280299" y="0"/>
            <a:ext cx="6911701" cy="1098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65CF8B5F-4706-BA16-91DB-08129E358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0275" y="33927"/>
            <a:ext cx="5956527" cy="237579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67FDE965-49C2-8564-403F-E1FECBCCA7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375" t="45555" r="29688" b="19862"/>
          <a:stretch/>
        </p:blipFill>
        <p:spPr>
          <a:xfrm>
            <a:off x="6975702" y="2592503"/>
            <a:ext cx="4991100" cy="23717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7330531-DF16-A37E-37FE-B4483CFD52C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595" t="39167" r="15780" b="23476"/>
          <a:stretch/>
        </p:blipFill>
        <p:spPr>
          <a:xfrm>
            <a:off x="0" y="1675"/>
            <a:ext cx="5311295" cy="1580323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DDA30FD-17A3-CC3A-9AF4-B4B4E7CEE44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733" t="43889" r="19376" b="42222"/>
          <a:stretch/>
        </p:blipFill>
        <p:spPr>
          <a:xfrm>
            <a:off x="124248" y="3582480"/>
            <a:ext cx="6911701" cy="858596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9BDABFE1-337E-D478-E55B-80632875297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969" t="46806" r="39898" b="10277"/>
          <a:stretch/>
        </p:blipFill>
        <p:spPr>
          <a:xfrm>
            <a:off x="1064416" y="1688692"/>
            <a:ext cx="3692468" cy="1709897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410A0808-47CE-CFBF-9E01-527C0B7EB927}"/>
              </a:ext>
            </a:extLst>
          </p:cNvPr>
          <p:cNvSpPr txBox="1"/>
          <p:nvPr/>
        </p:nvSpPr>
        <p:spPr>
          <a:xfrm>
            <a:off x="2194701" y="1844359"/>
            <a:ext cx="7446939" cy="2862322"/>
          </a:xfrm>
          <a:prstGeom prst="rect">
            <a:avLst/>
          </a:prstGeom>
          <a:solidFill>
            <a:schemeClr val="dk1">
              <a:alpha val="66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LUGAR DE CRIANÇA É NA ESCOLA</a:t>
            </a:r>
          </a:p>
        </p:txBody>
      </p:sp>
    </p:spTree>
    <p:extLst>
      <p:ext uri="{BB962C8B-B14F-4D97-AF65-F5344CB8AC3E}">
        <p14:creationId xmlns:p14="http://schemas.microsoft.com/office/powerpoint/2010/main" val="3794179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7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2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2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B7355CD6-FE1C-34A3-8CD4-0AE0B59D2223}"/>
              </a:ext>
            </a:extLst>
          </p:cNvPr>
          <p:cNvSpPr txBox="1"/>
          <p:nvPr/>
        </p:nvSpPr>
        <p:spPr>
          <a:xfrm>
            <a:off x="246611" y="3375859"/>
            <a:ext cx="3916315" cy="1225868"/>
          </a:xfrm>
          <a:prstGeom prst="round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200" dirty="0">
                <a:latin typeface="Söhne"/>
              </a:rPr>
              <a:t>Atenção!</a:t>
            </a:r>
          </a:p>
          <a:p>
            <a:pPr algn="ctr"/>
            <a:r>
              <a:rPr lang="pt-BR" sz="2200" dirty="0">
                <a:latin typeface="Söhne"/>
              </a:rPr>
              <a:t>O colaborador Leonardo </a:t>
            </a:r>
            <a:r>
              <a:rPr lang="pt-BR" sz="2200" dirty="0" err="1">
                <a:latin typeface="Söhne"/>
              </a:rPr>
              <a:t>Gazetta</a:t>
            </a:r>
            <a:r>
              <a:rPr lang="pt-BR" sz="2200" dirty="0">
                <a:latin typeface="Söhne"/>
              </a:rPr>
              <a:t> não realizou o </a:t>
            </a:r>
            <a:r>
              <a:rPr lang="pt-BR" sz="2200" dirty="0" err="1">
                <a:latin typeface="Söhne"/>
              </a:rPr>
              <a:t>check</a:t>
            </a:r>
            <a:r>
              <a:rPr lang="pt-BR" sz="2200" dirty="0">
                <a:latin typeface="Söhne"/>
              </a:rPr>
              <a:t> in 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A4F6C72-2073-36F2-59E9-6AD3F163F75C}"/>
              </a:ext>
            </a:extLst>
          </p:cNvPr>
          <p:cNvSpPr txBox="1"/>
          <p:nvPr/>
        </p:nvSpPr>
        <p:spPr>
          <a:xfrm>
            <a:off x="246126" y="3364156"/>
            <a:ext cx="3924000" cy="1260000"/>
          </a:xfrm>
          <a:prstGeom prst="round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200" dirty="0">
                <a:latin typeface="Söhne"/>
              </a:rPr>
              <a:t>O colaborador Leonardo </a:t>
            </a:r>
            <a:r>
              <a:rPr lang="pt-BR" sz="2200" dirty="0" err="1">
                <a:latin typeface="Söhne"/>
              </a:rPr>
              <a:t>Gazetta</a:t>
            </a:r>
            <a:r>
              <a:rPr lang="pt-BR" sz="2200" dirty="0">
                <a:latin typeface="Söhne"/>
              </a:rPr>
              <a:t> realizou o </a:t>
            </a:r>
            <a:r>
              <a:rPr lang="pt-BR" sz="2200" dirty="0" err="1">
                <a:latin typeface="Söhne"/>
              </a:rPr>
              <a:t>check</a:t>
            </a:r>
            <a:r>
              <a:rPr lang="pt-BR" sz="2200" dirty="0">
                <a:latin typeface="Söhne"/>
              </a:rPr>
              <a:t> in</a:t>
            </a:r>
          </a:p>
        </p:txBody>
      </p:sp>
      <p:pic>
        <p:nvPicPr>
          <p:cNvPr id="11" name="WhatsApp Video 2023-12-14 at 14.42.07">
            <a:hlinkClick r:id="" action="ppaction://media"/>
            <a:extLst>
              <a:ext uri="{FF2B5EF4-FFF2-40B4-BE49-F238E27FC236}">
                <a16:creationId xmlns:a16="http://schemas.microsoft.com/office/drawing/2014/main" id="{D102A434-C28A-63DB-2182-1957E7C4F1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073"/>
          <a:stretch/>
        </p:blipFill>
        <p:spPr>
          <a:xfrm>
            <a:off x="8026308" y="1772394"/>
            <a:ext cx="2906008" cy="443589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79A864D-1EF1-204B-BAAD-1263BB50CE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420" y="1483616"/>
            <a:ext cx="3271783" cy="4700599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FCAF62F3-9440-5F35-C0E4-7ABC212A28ED}"/>
              </a:ext>
            </a:extLst>
          </p:cNvPr>
          <p:cNvSpPr txBox="1"/>
          <p:nvPr/>
        </p:nvSpPr>
        <p:spPr>
          <a:xfrm>
            <a:off x="156160" y="5851653"/>
            <a:ext cx="8384841" cy="713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3000" dirty="0">
                <a:solidFill>
                  <a:srgbClr val="374151"/>
                </a:solidFill>
                <a:latin typeface="Söhne"/>
              </a:rPr>
              <a:t>Origem: Vitae Brasil |Destino: Faz Educação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154A2D3-79CA-441B-7650-8F4675A39E7F}"/>
              </a:ext>
            </a:extLst>
          </p:cNvPr>
          <p:cNvSpPr txBox="1"/>
          <p:nvPr/>
        </p:nvSpPr>
        <p:spPr>
          <a:xfrm>
            <a:off x="246611" y="1312268"/>
            <a:ext cx="4632158" cy="1127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5000" dirty="0">
                <a:solidFill>
                  <a:srgbClr val="374151"/>
                </a:solidFill>
                <a:latin typeface="Söhne"/>
              </a:rPr>
              <a:t>Cadê</a:t>
            </a:r>
            <a:r>
              <a:rPr lang="pt-BR" sz="5000" b="1" dirty="0"/>
              <a:t> </a:t>
            </a:r>
            <a:r>
              <a:rPr lang="pt-BR" sz="5000" dirty="0">
                <a:solidFill>
                  <a:srgbClr val="374151"/>
                </a:solidFill>
                <a:latin typeface="Söhne"/>
              </a:rPr>
              <a:t>o Léo?</a:t>
            </a:r>
          </a:p>
        </p:txBody>
      </p:sp>
    </p:spTree>
    <p:extLst>
      <p:ext uri="{BB962C8B-B14F-4D97-AF65-F5344CB8AC3E}">
        <p14:creationId xmlns:p14="http://schemas.microsoft.com/office/powerpoint/2010/main" val="1650125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894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3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800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EE840483-75B4-1669-4BAC-830CF90C9E9C}"/>
              </a:ext>
            </a:extLst>
          </p:cNvPr>
          <p:cNvSpPr txBox="1"/>
          <p:nvPr/>
        </p:nvSpPr>
        <p:spPr>
          <a:xfrm>
            <a:off x="4555380" y="1388088"/>
            <a:ext cx="7416046" cy="22510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i="0" dirty="0">
                <a:solidFill>
                  <a:srgbClr val="374151"/>
                </a:solidFill>
                <a:effectLst/>
                <a:latin typeface="Söhne"/>
              </a:rPr>
              <a:t> Objetivo: </a:t>
            </a:r>
            <a:r>
              <a:rPr lang="pt-BR" sz="2400" i="0" dirty="0">
                <a:solidFill>
                  <a:srgbClr val="374151"/>
                </a:solidFill>
                <a:effectLst/>
                <a:latin typeface="Söhne"/>
              </a:rPr>
              <a:t>Usar IA na gestão dos dados coletados através dos serviços de tracking logístico e sistema de </a:t>
            </a:r>
            <a:r>
              <a:rPr lang="pt-BR" sz="2400" i="0" dirty="0" err="1">
                <a:solidFill>
                  <a:srgbClr val="374151"/>
                </a:solidFill>
                <a:effectLst/>
                <a:latin typeface="Söhne"/>
              </a:rPr>
              <a:t>check</a:t>
            </a:r>
            <a:r>
              <a:rPr lang="pt-BR" sz="2400" i="0" dirty="0">
                <a:solidFill>
                  <a:srgbClr val="374151"/>
                </a:solidFill>
                <a:effectLst/>
                <a:latin typeface="Söhne"/>
              </a:rPr>
              <a:t> in para propor soluções e melhorias de processos na </a:t>
            </a:r>
            <a:r>
              <a:rPr lang="pt-BR" sz="2400" dirty="0">
                <a:solidFill>
                  <a:srgbClr val="374151"/>
                </a:solidFill>
                <a:latin typeface="Söhne"/>
              </a:rPr>
              <a:t>E</a:t>
            </a:r>
            <a:r>
              <a:rPr lang="pt-BR" sz="2400" i="0" dirty="0">
                <a:solidFill>
                  <a:srgbClr val="374151"/>
                </a:solidFill>
                <a:effectLst/>
                <a:latin typeface="Söhne"/>
              </a:rPr>
              <a:t>ducação.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03D3289-AABB-37E4-18C1-85B86140EB9E}"/>
              </a:ext>
            </a:extLst>
          </p:cNvPr>
          <p:cNvSpPr txBox="1"/>
          <p:nvPr/>
        </p:nvSpPr>
        <p:spPr>
          <a:xfrm>
            <a:off x="4555380" y="3938397"/>
            <a:ext cx="7416046" cy="169706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i="0" dirty="0">
                <a:solidFill>
                  <a:srgbClr val="374151"/>
                </a:solidFill>
                <a:effectLst/>
                <a:latin typeface="Söhne"/>
              </a:rPr>
              <a:t> Como: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pt-BR" sz="2400" dirty="0">
                <a:solidFill>
                  <a:srgbClr val="374151"/>
                </a:solidFill>
                <a:latin typeface="Söhne"/>
              </a:rPr>
              <a:t>Conjugando 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sistemas de rastreamento com </a:t>
            </a:r>
            <a:r>
              <a:rPr lang="pt-BR" sz="2400" b="0" i="0" dirty="0" err="1">
                <a:solidFill>
                  <a:srgbClr val="374151"/>
                </a:solidFill>
                <a:effectLst/>
                <a:latin typeface="Söhne"/>
              </a:rPr>
              <a:t>tags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 e sistemas de </a:t>
            </a:r>
            <a:r>
              <a:rPr lang="pt-BR" sz="2400" b="0" i="0" dirty="0" err="1">
                <a:solidFill>
                  <a:srgbClr val="374151"/>
                </a:solidFill>
                <a:effectLst/>
                <a:latin typeface="Söhne"/>
              </a:rPr>
              <a:t>check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 in na obtenção de dados e tratamento por meio de inteligência artificial.</a:t>
            </a:r>
            <a:endParaRPr lang="pt-BR" sz="2400" dirty="0">
              <a:solidFill>
                <a:srgbClr val="374151"/>
              </a:solidFill>
              <a:latin typeface="Söhne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473AB8A3-3FD9-A225-D180-D9158E6F14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7" t="33226" r="24056" b="20294"/>
          <a:stretch/>
        </p:blipFill>
        <p:spPr>
          <a:xfrm>
            <a:off x="220574" y="1569244"/>
            <a:ext cx="4056914" cy="3719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534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860FB54-8CFD-A279-5D37-5A788DC3A0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47" t="33226" r="24056" b="20294"/>
          <a:stretch/>
        </p:blipFill>
        <p:spPr>
          <a:xfrm>
            <a:off x="220574" y="1569244"/>
            <a:ext cx="4056914" cy="371951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04B240AF-8EF7-D4BE-24F0-E6E720812B65}"/>
              </a:ext>
            </a:extLst>
          </p:cNvPr>
          <p:cNvSpPr txBox="1"/>
          <p:nvPr/>
        </p:nvSpPr>
        <p:spPr>
          <a:xfrm>
            <a:off x="4102768" y="4597152"/>
            <a:ext cx="7449946" cy="114307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i="0" dirty="0">
                <a:solidFill>
                  <a:srgbClr val="374151"/>
                </a:solidFill>
                <a:effectLst/>
                <a:latin typeface="Söhne"/>
              </a:rPr>
              <a:t> Conectividade: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 A </a:t>
            </a:r>
            <a:r>
              <a:rPr lang="pt-BR" sz="2400" b="0" i="0" dirty="0" err="1">
                <a:solidFill>
                  <a:srgbClr val="374151"/>
                </a:solidFill>
                <a:effectLst/>
                <a:latin typeface="Söhne"/>
              </a:rPr>
              <a:t>tag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 se conecta à web para fornecer informações em tempo real aos pais e à escola.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7990FB5-DC28-FB98-E086-F4B1E04F306C}"/>
              </a:ext>
            </a:extLst>
          </p:cNvPr>
          <p:cNvSpPr txBox="1"/>
          <p:nvPr/>
        </p:nvSpPr>
        <p:spPr>
          <a:xfrm>
            <a:off x="4102768" y="1229185"/>
            <a:ext cx="7868657" cy="1143070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i="0" dirty="0">
                <a:solidFill>
                  <a:srgbClr val="374151"/>
                </a:solidFill>
                <a:effectLst/>
                <a:latin typeface="Söhne"/>
              </a:rPr>
              <a:t> Automatização de controle de presença: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 presença em sala de aula efetuada automaticamente pelo </a:t>
            </a:r>
            <a:r>
              <a:rPr lang="pt-BR" sz="2400" b="0" i="0" dirty="0" err="1">
                <a:solidFill>
                  <a:srgbClr val="374151"/>
                </a:solidFill>
                <a:effectLst/>
                <a:latin typeface="Söhne"/>
              </a:rPr>
              <a:t>check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 in na escola. 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2CD7E1F-F3B9-372E-7365-8C101186558E}"/>
              </a:ext>
            </a:extLst>
          </p:cNvPr>
          <p:cNvSpPr txBox="1"/>
          <p:nvPr/>
        </p:nvSpPr>
        <p:spPr>
          <a:xfrm>
            <a:off x="4102768" y="2688753"/>
            <a:ext cx="7833306" cy="169706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i="0" dirty="0">
                <a:solidFill>
                  <a:srgbClr val="374151"/>
                </a:solidFill>
                <a:effectLst/>
                <a:latin typeface="Söhne"/>
              </a:rPr>
              <a:t> Coleta de Dados: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pt-BR" sz="2400" dirty="0">
                <a:solidFill>
                  <a:srgbClr val="374151"/>
                </a:solidFill>
                <a:latin typeface="Söhne"/>
              </a:rPr>
              <a:t>Desenvolvimento </a:t>
            </a:r>
            <a:r>
              <a:rPr lang="pt-BR" sz="2400" b="0" i="0" dirty="0">
                <a:solidFill>
                  <a:srgbClr val="374151"/>
                </a:solidFill>
                <a:effectLst/>
                <a:latin typeface="Söhne"/>
              </a:rPr>
              <a:t>de dashboard para coletar dados e propor soluções a problemas identificados pela IA.</a:t>
            </a:r>
          </a:p>
        </p:txBody>
      </p:sp>
    </p:spTree>
    <p:extLst>
      <p:ext uri="{BB962C8B-B14F-4D97-AF65-F5344CB8AC3E}">
        <p14:creationId xmlns:p14="http://schemas.microsoft.com/office/powerpoint/2010/main" val="4543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F06A7E66-6787-5E6B-9CC1-26B40F426D7E}"/>
              </a:ext>
            </a:extLst>
          </p:cNvPr>
          <p:cNvSpPr txBox="1"/>
          <p:nvPr/>
        </p:nvSpPr>
        <p:spPr>
          <a:xfrm>
            <a:off x="5677862" y="2785435"/>
            <a:ext cx="5741987" cy="6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Promoção de hábitos de pontualidade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911CD3E-9D29-5B53-AFE3-5FC64CB0FA65}"/>
              </a:ext>
            </a:extLst>
          </p:cNvPr>
          <p:cNvSpPr txBox="1"/>
          <p:nvPr/>
        </p:nvSpPr>
        <p:spPr>
          <a:xfrm>
            <a:off x="385285" y="999511"/>
            <a:ext cx="11175519" cy="1230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600" b="1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SERVIÇO DE COLETA E USO DE DADOS POR MEIO DE TRACKING DOS ALUNOS | CHECK IN E CHECK OUT NA ESCOLA | USO DA INTELIGÊNCIA ARTIFICIAL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B8C3FAD-8F4C-CBA4-2895-42EEFE25CF8A}"/>
              </a:ext>
            </a:extLst>
          </p:cNvPr>
          <p:cNvSpPr txBox="1"/>
          <p:nvPr/>
        </p:nvSpPr>
        <p:spPr>
          <a:xfrm>
            <a:off x="91966" y="5921753"/>
            <a:ext cx="6406909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Comunicação transparente com pais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B6B7FE9-CED5-AE10-38E9-2620280176F1}"/>
              </a:ext>
            </a:extLst>
          </p:cNvPr>
          <p:cNvSpPr txBox="1"/>
          <p:nvPr/>
        </p:nvSpPr>
        <p:spPr>
          <a:xfrm>
            <a:off x="251413" y="2552799"/>
            <a:ext cx="5426449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Controle de presença eficiente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874747E-F1BB-E7A0-B43F-BE96D7D9F922}"/>
              </a:ext>
            </a:extLst>
          </p:cNvPr>
          <p:cNvSpPr txBox="1"/>
          <p:nvPr/>
        </p:nvSpPr>
        <p:spPr>
          <a:xfrm>
            <a:off x="925876" y="3457833"/>
            <a:ext cx="6015655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Acompanhamento em tempo real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D11FF13-1E85-F083-3640-BECE174A04BB}"/>
              </a:ext>
            </a:extLst>
          </p:cNvPr>
          <p:cNvSpPr txBox="1"/>
          <p:nvPr/>
        </p:nvSpPr>
        <p:spPr>
          <a:xfrm>
            <a:off x="91966" y="4492777"/>
            <a:ext cx="7364583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Otimização de rotas e transporte escolar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2B17721-34F2-8668-BFC7-CE4D3D24A20B}"/>
              </a:ext>
            </a:extLst>
          </p:cNvPr>
          <p:cNvSpPr txBox="1"/>
          <p:nvPr/>
        </p:nvSpPr>
        <p:spPr>
          <a:xfrm>
            <a:off x="6478504" y="4094090"/>
            <a:ext cx="5404372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Cálculo de suprimentos necessários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F226F5D5-71D4-9B3D-1A75-173FA5618885}"/>
              </a:ext>
            </a:extLst>
          </p:cNvPr>
          <p:cNvSpPr txBox="1"/>
          <p:nvPr/>
        </p:nvSpPr>
        <p:spPr>
          <a:xfrm>
            <a:off x="4034431" y="5249902"/>
            <a:ext cx="7938921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Resposta rápida em situações de emergência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96FBE200-7AB5-CB8C-D15A-242B1033ABAA}"/>
              </a:ext>
            </a:extLst>
          </p:cNvPr>
          <p:cNvSpPr txBox="1"/>
          <p:nvPr/>
        </p:nvSpPr>
        <p:spPr>
          <a:xfrm>
            <a:off x="6168193" y="6128899"/>
            <a:ext cx="6163966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Controle para redução de evasão escolar</a:t>
            </a:r>
          </a:p>
        </p:txBody>
      </p:sp>
    </p:spTree>
    <p:extLst>
      <p:ext uri="{BB962C8B-B14F-4D97-AF65-F5344CB8AC3E}">
        <p14:creationId xmlns:p14="http://schemas.microsoft.com/office/powerpoint/2010/main" val="3905704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5" grpId="0"/>
      <p:bldP spid="10" grpId="0"/>
      <p:bldP spid="12" grpId="0"/>
      <p:bldP spid="14" grpId="0"/>
      <p:bldP spid="16" grpId="0"/>
      <p:bldP spid="18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536331-9B0E-C1A0-3C1E-759553E2A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102" y="5271295"/>
            <a:ext cx="5576886" cy="1019175"/>
          </a:xfrm>
        </p:spPr>
        <p:txBody>
          <a:bodyPr>
            <a:normAutofit/>
          </a:bodyPr>
          <a:lstStyle/>
          <a:p>
            <a:r>
              <a:rPr lang="pt-BR" sz="4400" dirty="0"/>
              <a:t>moderno e inteligente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AFD4C9-BA20-7E09-B4FE-AA0F9C94B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667" y="6318180"/>
            <a:ext cx="5921375" cy="392112"/>
          </a:xfrm>
        </p:spPr>
        <p:txBody>
          <a:bodyPr>
            <a:normAutofit fontScale="85000" lnSpcReduction="10000"/>
          </a:bodyPr>
          <a:lstStyle/>
          <a:p>
            <a:r>
              <a:rPr lang="pt-BR" dirty="0"/>
              <a:t>Inclusão às empresas: </a:t>
            </a:r>
            <a:r>
              <a:rPr lang="pt-BR" dirty="0" err="1"/>
              <a:t>Planneta</a:t>
            </a:r>
            <a:r>
              <a:rPr lang="pt-BR" dirty="0"/>
              <a:t> e Faz Educação.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1D76AD6-9040-9DBE-742F-93E591013CF3}"/>
              </a:ext>
            </a:extLst>
          </p:cNvPr>
          <p:cNvSpPr txBox="1">
            <a:spLocks/>
          </p:cNvSpPr>
          <p:nvPr/>
        </p:nvSpPr>
        <p:spPr>
          <a:xfrm>
            <a:off x="6457951" y="937079"/>
            <a:ext cx="5214936" cy="123589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pt-BR" sz="4400" dirty="0"/>
              <a:t>simples e funcional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1D7B08B-FA2C-34FC-E9F5-9A0B3DDF0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67" y="1767806"/>
            <a:ext cx="3671888" cy="367188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22A7355-40EF-3A82-870B-30773D9A54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964" y="2253140"/>
            <a:ext cx="7426036" cy="270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46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BA17635-09BF-7619-828F-C60B7E159893}"/>
              </a:ext>
            </a:extLst>
          </p:cNvPr>
          <p:cNvSpPr txBox="1"/>
          <p:nvPr/>
        </p:nvSpPr>
        <p:spPr>
          <a:xfrm>
            <a:off x="318653" y="1138443"/>
            <a:ext cx="9874684" cy="67185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lnSpc>
                <a:spcPct val="150000"/>
              </a:lnSpc>
              <a:defRPr sz="2800">
                <a:solidFill>
                  <a:schemeClr val="accent1">
                    <a:lumMod val="50000"/>
                  </a:schemeClr>
                </a:solidFill>
                <a:latin typeface="Söhne"/>
              </a:defRPr>
            </a:lvl1pPr>
          </a:lstStyle>
          <a:p>
            <a:r>
              <a:rPr lang="pt-BR" b="1" dirty="0"/>
              <a:t>Viabilidade Financeira e Aplicabilidade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5645515-1B79-01B6-CFF6-CED589FC325E}"/>
              </a:ext>
            </a:extLst>
          </p:cNvPr>
          <p:cNvSpPr txBox="1"/>
          <p:nvPr/>
        </p:nvSpPr>
        <p:spPr>
          <a:xfrm>
            <a:off x="272181" y="1803469"/>
            <a:ext cx="11871691" cy="142962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pt-BR"/>
            </a:defPPr>
            <a:lvl1pPr>
              <a:lnSpc>
                <a:spcPct val="150000"/>
              </a:lnSpc>
              <a:defRPr sz="2800">
                <a:solidFill>
                  <a:schemeClr val="accent1">
                    <a:lumMod val="50000"/>
                  </a:schemeClr>
                </a:solidFill>
                <a:latin typeface="Söhne"/>
              </a:defRPr>
            </a:lvl1pPr>
          </a:lstStyle>
          <a:p>
            <a:pPr algn="just"/>
            <a:r>
              <a:rPr lang="pt-BR" sz="2000" dirty="0"/>
              <a:t>A proposta é atrativa, visando fomentar uma interação mais assertiva entre a escola, pais e alunos. O objetivo é despertar um maior interesse na utilização dos nossos serviços, destacando como essa inovação pode proporcionar melhoria de processos, transparência, eficácia, eficiência e segurança.</a:t>
            </a:r>
          </a:p>
        </p:txBody>
      </p:sp>
      <p:pic>
        <p:nvPicPr>
          <p:cNvPr id="10" name="Imagem 9" descr="Tabela&#10;&#10;Descrição gerada automaticamente">
            <a:extLst>
              <a:ext uri="{FF2B5EF4-FFF2-40B4-BE49-F238E27FC236}">
                <a16:creationId xmlns:a16="http://schemas.microsoft.com/office/drawing/2014/main" id="{E6494FEC-069E-739B-68DE-CB6784B93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1" y="3564745"/>
            <a:ext cx="9231084" cy="323371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3C8AE929-E70F-76BB-1AC0-A16860AEE5E2}"/>
              </a:ext>
            </a:extLst>
          </p:cNvPr>
          <p:cNvSpPr txBox="1"/>
          <p:nvPr/>
        </p:nvSpPr>
        <p:spPr>
          <a:xfrm>
            <a:off x="2791318" y="3982451"/>
            <a:ext cx="2418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/ PROJEÇÃO DE CUSTOS</a:t>
            </a:r>
          </a:p>
        </p:txBody>
      </p:sp>
    </p:spTree>
    <p:extLst>
      <p:ext uri="{BB962C8B-B14F-4D97-AF65-F5344CB8AC3E}">
        <p14:creationId xmlns:p14="http://schemas.microsoft.com/office/powerpoint/2010/main" val="2393761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>
            <a:extLst>
              <a:ext uri="{FF2B5EF4-FFF2-40B4-BE49-F238E27FC236}">
                <a16:creationId xmlns:a16="http://schemas.microsoft.com/office/drawing/2014/main" id="{1EF1BED5-DB2A-1EAF-383B-12362D15F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673" y="1072815"/>
            <a:ext cx="9256295" cy="5785185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A7F81575-A222-294F-6C34-62147C69CF95}"/>
              </a:ext>
            </a:extLst>
          </p:cNvPr>
          <p:cNvSpPr txBox="1"/>
          <p:nvPr/>
        </p:nvSpPr>
        <p:spPr>
          <a:xfrm>
            <a:off x="204536" y="1072815"/>
            <a:ext cx="271913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600" b="1" dirty="0">
                <a:solidFill>
                  <a:schemeClr val="accent1">
                    <a:lumMod val="50000"/>
                  </a:schemeClr>
                </a:solidFill>
                <a:latin typeface="Söhne"/>
              </a:rPr>
              <a:t>DASHBOARD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B0D573E5-1AA7-9B21-7CF3-92BCF9835F95}"/>
              </a:ext>
            </a:extLst>
          </p:cNvPr>
          <p:cNvSpPr txBox="1"/>
          <p:nvPr/>
        </p:nvSpPr>
        <p:spPr>
          <a:xfrm>
            <a:off x="204536" y="1700463"/>
            <a:ext cx="3597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https://anallujor.wixsite.com/quilhia</a:t>
            </a:r>
          </a:p>
        </p:txBody>
      </p:sp>
    </p:spTree>
    <p:extLst>
      <p:ext uri="{BB962C8B-B14F-4D97-AF65-F5344CB8AC3E}">
        <p14:creationId xmlns:p14="http://schemas.microsoft.com/office/powerpoint/2010/main" val="2846442214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97838CE555924C961031EE86FCA8AA" ma:contentTypeVersion="8" ma:contentTypeDescription="Create a new document." ma:contentTypeScope="" ma:versionID="477ce6d27f760a82e7e43cee4c778586">
  <xsd:schema xmlns:xsd="http://www.w3.org/2001/XMLSchema" xmlns:xs="http://www.w3.org/2001/XMLSchema" xmlns:p="http://schemas.microsoft.com/office/2006/metadata/properties" xmlns:ns2="6ca540dc-9bd9-4513-9c6a-6f9e09740efe" targetNamespace="http://schemas.microsoft.com/office/2006/metadata/properties" ma:root="true" ma:fieldsID="090d37ccab437a26999fb390148e9408" ns2:_="">
    <xsd:import namespace="6ca540dc-9bd9-4513-9c6a-6f9e09740efe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a540dc-9bd9-4513-9c6a-6f9e09740ef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b8bb74fe-3c7c-4f7e-bbd8-b98844f4e4a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ca540dc-9bd9-4513-9c6a-6f9e09740efe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8836F08-1D36-413C-96A9-E0446525B4D5}">
  <ds:schemaRefs>
    <ds:schemaRef ds:uri="6ca540dc-9bd9-4513-9c6a-6f9e09740ef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D915522-7CF6-4666-A647-9567836432F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4C9D66-570E-41BB-AB54-1633E34FC0C0}">
  <ds:schemaRefs>
    <ds:schemaRef ds:uri="6ca540dc-9bd9-4513-9c6a-6f9e09740efe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332</Words>
  <Application>Microsoft Office PowerPoint</Application>
  <PresentationFormat>Widescreen</PresentationFormat>
  <Paragraphs>30</Paragraphs>
  <Slides>11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2</vt:i4>
      </vt:variant>
      <vt:variant>
        <vt:lpstr>Títulos de slides</vt:lpstr>
      </vt:variant>
      <vt:variant>
        <vt:i4>11</vt:i4>
      </vt:variant>
    </vt:vector>
  </HeadingPairs>
  <TitlesOfParts>
    <vt:vector size="13" baseType="lpstr">
      <vt:lpstr>Personalizar design</vt:lpstr>
      <vt:lpstr>1_Personalizar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moderno e inteligente</vt:lpstr>
      <vt:lpstr>Apresentação do PowerPoint</vt:lpstr>
      <vt:lpstr>Apresentação do PowerPoint</vt:lpstr>
      <vt:lpstr>Com quilhIA, nenhuma criança fica para trás!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Áurea Vieira Camargo</dc:creator>
  <cp:lastModifiedBy>Laís Prado</cp:lastModifiedBy>
  <cp:revision>17</cp:revision>
  <dcterms:created xsi:type="dcterms:W3CDTF">2023-11-23T12:07:04Z</dcterms:created>
  <dcterms:modified xsi:type="dcterms:W3CDTF">2023-12-14T20:51:52Z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0x010100E297838CE555924C961031EE86FCA8AA</vt:lpwstr>
  </property>
</Properties>
</file>

<file path=docProps/thumbnail.jpeg>
</file>